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93" r:id="rId4"/>
    <p:sldId id="279" r:id="rId5"/>
    <p:sldId id="290" r:id="rId6"/>
    <p:sldId id="291" r:id="rId7"/>
    <p:sldId id="283" r:id="rId8"/>
    <p:sldId id="292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91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EDF8-ECA4-45BD-852C-9BC736D7B419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82BD8-CCF3-4A72-AB7B-F45EF866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3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82BD8-CCF3-4A72-AB7B-F45EF866A1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3EA-54CF-4CDF-906D-3F1E9306E0C4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zharar.com/index.php?do=shorttexts&amp;action=author&amp;id=82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6%D0%BE%D2%93%D0%B0%D1%80%D1%8B_%D0%BE%D2%9B%D1%83_%D0%BE%D1%80%D0%BD%D1%8B" TargetMode="External"/><Relationship Id="rId2" Type="http://schemas.openxmlformats.org/officeDocument/2006/relationships/hyperlink" Target="https://kk.wikipedia.org/wiki/%D2%9A%D0%B0%D0%B7%D0%B0%D2%9B%D1%81%D1%82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kk.wikipedia.org/w/index.php?title=%D0%9C%D0%B5%D0%BC%D0%BB%D0%B5%D0%BA%D0%B5%D1%82%D1%82%D1%96%D0%BA_%D0%B5%D0%BC%D0%B5%D1%81_%D0%BE%D2%9B%D1%83_%D0%BE%D1%80%D0%BD%D1%8B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k-KZ" altLang="ru-RU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k-KZ" altLang="ru-RU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Кәсіби бағдар педагогі</a:t>
            </a:r>
            <a:r>
              <a:rPr lang="kk-KZ" altLang="ru-RU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altLang="ru-RU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</a:t>
            </a:r>
            <a:endParaRPr lang="en-US" altLang="ru-RU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775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</a:t>
            </a:r>
            <a:r>
              <a:rPr lang="kk-KZ" altLang="ru-RU" b="1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k-KZ" altLang="ru-RU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жалпы орта білім беретін мектеп </a:t>
            </a:r>
            <a:endParaRPr lang="en-US" altLang="ru-RU" b="1" i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CBF2FAF-51CE-0A38-26E9-E6E5D85E5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Қазақстан медициналық жоғарғы оқу орыны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Қарағанды медицина университ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500330" cy="2643206"/>
          </a:xfrm>
          <a:prstGeom prst="rect">
            <a:avLst/>
          </a:prstGeom>
          <a:noFill/>
        </p:spPr>
      </p:pic>
      <p:pic>
        <p:nvPicPr>
          <p:cNvPr id="30724" name="Picture 4" descr="دانشگاه پزشکی دولتی کاراگاندا - ویکی‌پدیا، دانشنامهٔ آزا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2095500" cy="1857388"/>
          </a:xfrm>
          <a:prstGeom prst="rect">
            <a:avLst/>
          </a:prstGeom>
          <a:noFill/>
        </p:spPr>
      </p:pic>
      <p:pic>
        <p:nvPicPr>
          <p:cNvPr id="30726" name="Picture 6" descr="Stream С.Ж. Асфендияров атындағы ҚазҰМУ / factcheck.kz by ayankalmurat |  Listen online for free on SoundClou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2643206" cy="2643206"/>
          </a:xfrm>
          <a:prstGeom prst="rect">
            <a:avLst/>
          </a:prstGeom>
          <a:noFill/>
        </p:spPr>
      </p:pic>
      <p:pic>
        <p:nvPicPr>
          <p:cNvPr id="30730" name="Picture 10" descr="Универ лого - КазНМ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357694"/>
            <a:ext cx="2143125" cy="1857388"/>
          </a:xfrm>
          <a:prstGeom prst="rect">
            <a:avLst/>
          </a:prstGeom>
          <a:noFill/>
        </p:spPr>
      </p:pic>
      <p:pic>
        <p:nvPicPr>
          <p:cNvPr id="30732" name="Picture 12" descr="Астана Медицина Университетi - YouT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357694"/>
            <a:ext cx="2143140" cy="1857388"/>
          </a:xfrm>
          <a:prstGeom prst="rect">
            <a:avLst/>
          </a:prstGeom>
          <a:noFill/>
        </p:spPr>
      </p:pic>
      <p:pic>
        <p:nvPicPr>
          <p:cNvPr id="30734" name="Picture 14" descr="Күнделі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643050"/>
            <a:ext cx="228601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70C0"/>
                </a:solidFill>
              </a:rPr>
              <a:t>Қазақстанның педогогикалық жоғарғы оқу орындары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1746" name="Picture 2" descr="Қазақ ұлттық қыздар педагогикалық университетіне – 75 жы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571768" cy="2571767"/>
          </a:xfrm>
          <a:prstGeom prst="rect">
            <a:avLst/>
          </a:prstGeom>
          <a:noFill/>
        </p:spPr>
      </p:pic>
      <p:sp>
        <p:nvSpPr>
          <p:cNvPr id="31748" name="AutoShape 4" descr="Қазақ ұлттық қыздар педагогикалық университ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Қазақ ұлттық қыздар педагогикалық университ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Қазақ ұлттық қыздар педагогикалық университет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357694"/>
            <a:ext cx="2643206" cy="1714500"/>
          </a:xfrm>
          <a:prstGeom prst="rect">
            <a:avLst/>
          </a:prstGeom>
          <a:noFill/>
        </p:spPr>
      </p:pic>
      <p:pic>
        <p:nvPicPr>
          <p:cNvPr id="31754" name="Picture 10" descr="Қостанай педагогикалық институты университет мәртебесін ал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643050"/>
            <a:ext cx="2714644" cy="2571768"/>
          </a:xfrm>
          <a:prstGeom prst="rect">
            <a:avLst/>
          </a:prstGeom>
          <a:noFill/>
        </p:spPr>
      </p:pic>
      <p:pic>
        <p:nvPicPr>
          <p:cNvPr id="31756" name="Picture 12" descr="Қостанай Мемлекеттік Педагогикалық Институты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357695"/>
            <a:ext cx="2286015" cy="1714512"/>
          </a:xfrm>
          <a:prstGeom prst="rect">
            <a:avLst/>
          </a:prstGeom>
          <a:noFill/>
        </p:spPr>
      </p:pic>
      <p:pic>
        <p:nvPicPr>
          <p:cNvPr id="31758" name="Picture 14" descr="Павлодар мемлекеттік педагогикалық институты университет болд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643050"/>
            <a:ext cx="2357454" cy="2571768"/>
          </a:xfrm>
          <a:prstGeom prst="rect">
            <a:avLst/>
          </a:prstGeom>
          <a:noFill/>
        </p:spPr>
      </p:pic>
      <p:sp>
        <p:nvSpPr>
          <p:cNvPr id="31760" name="AutoShape 16" descr="Павлодарский государственный педагогический университет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2" name="Picture 18" descr="Наш партнер - Павлодарский государственный педагогический институт » АлтГП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357694"/>
            <a:ext cx="211960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B0F0"/>
                </a:solidFill>
              </a:rPr>
              <a:t>Қазақстанның жоғарғы өнер оқу орындары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2770" name="Picture 2" descr="Құрманғазы атындағы Қазақ ұлттық консерваториясы | Национальный вуз | Вуз  искус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643206" cy="2357454"/>
          </a:xfrm>
          <a:prstGeom prst="rect">
            <a:avLst/>
          </a:prstGeom>
          <a:noFill/>
        </p:spPr>
      </p:pic>
      <p:pic>
        <p:nvPicPr>
          <p:cNvPr id="32774" name="Picture 6" descr="Study In Kazakhstan - Оқу орынд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2643206" cy="1071570"/>
          </a:xfrm>
          <a:prstGeom prst="rect">
            <a:avLst/>
          </a:prstGeom>
          <a:noFill/>
        </p:spPr>
      </p:pic>
      <p:pic>
        <p:nvPicPr>
          <p:cNvPr id="32776" name="Picture 8" descr="Қазақ Ұлттық өнер университеті. Уыз таланттар ұстахана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14488"/>
            <a:ext cx="2286016" cy="2357454"/>
          </a:xfrm>
          <a:prstGeom prst="rect">
            <a:avLst/>
          </a:prstGeom>
          <a:noFill/>
        </p:spPr>
      </p:pic>
      <p:pic>
        <p:nvPicPr>
          <p:cNvPr id="32780" name="Picture 12" descr="KazNUI | Вход в информационную систем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2429813" cy="2143164"/>
          </a:xfrm>
          <a:prstGeom prst="rect">
            <a:avLst/>
          </a:prstGeom>
          <a:noFill/>
        </p:spPr>
      </p:pic>
      <p:pic>
        <p:nvPicPr>
          <p:cNvPr id="32782" name="Picture 14" descr="Т. Қ. Жүргенов атындағы Қазақ ұлттық өнер академиясы — Яндекс Картала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643050"/>
            <a:ext cx="2928958" cy="2428892"/>
          </a:xfrm>
          <a:prstGeom prst="rect">
            <a:avLst/>
          </a:prstGeom>
          <a:noFill/>
        </p:spPr>
      </p:pic>
      <p:pic>
        <p:nvPicPr>
          <p:cNvPr id="32784" name="Picture 16" descr="Қазақ ұлттық өнер академиясы — Уикипед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286257"/>
            <a:ext cx="2219355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Кез</a:t>
            </a:r>
            <a:r>
              <a:rPr lang="ru-RU" b="1" dirty="0"/>
              <a:t> </a:t>
            </a:r>
            <a:r>
              <a:rPr lang="ru-RU" b="1" dirty="0" err="1"/>
              <a:t>келген</a:t>
            </a:r>
            <a:r>
              <a:rPr lang="ru-RU" b="1" dirty="0"/>
              <a:t> </a:t>
            </a:r>
            <a:r>
              <a:rPr lang="ru-RU" b="1" dirty="0" err="1"/>
              <a:t>мемлекетте</a:t>
            </a:r>
            <a:r>
              <a:rPr lang="ru-RU" b="1" dirty="0"/>
              <a:t> </a:t>
            </a:r>
            <a:r>
              <a:rPr lang="ru-RU" b="1" dirty="0" err="1"/>
              <a:t>жоғары білікті</a:t>
            </a:r>
            <a:r>
              <a:rPr lang="ru-RU" b="1" dirty="0"/>
              <a:t> </a:t>
            </a:r>
            <a:r>
              <a:rPr lang="ru-RU" b="1" dirty="0" err="1"/>
              <a:t>мамандар</a:t>
            </a:r>
            <a:r>
              <a:rPr lang="ru-RU" b="1" dirty="0"/>
              <a:t> </a:t>
            </a:r>
            <a:r>
              <a:rPr lang="ru-RU" b="1" dirty="0" err="1"/>
              <a:t>әрдайым сұранысқа ие</a:t>
            </a:r>
            <a:r>
              <a:rPr lang="ru-RU" b="1" dirty="0"/>
              <a:t>. </a:t>
            </a:r>
            <a:r>
              <a:rPr lang="ru-RU" b="1" dirty="0" err="1"/>
              <a:t>Заман</a:t>
            </a:r>
            <a:r>
              <a:rPr lang="ru-RU" b="1" dirty="0"/>
              <a:t> </a:t>
            </a:r>
            <a:r>
              <a:rPr lang="ru-RU" b="1" dirty="0" err="1"/>
              <a:t>талабына</a:t>
            </a:r>
            <a:r>
              <a:rPr lang="ru-RU" b="1" dirty="0"/>
              <a:t> </a:t>
            </a:r>
            <a:r>
              <a:rPr lang="ru-RU" b="1" dirty="0" err="1"/>
              <a:t>сай</a:t>
            </a:r>
            <a:r>
              <a:rPr lang="ru-RU" b="1" dirty="0"/>
              <a:t> </a:t>
            </a:r>
            <a:r>
              <a:rPr lang="ru-RU" b="1" dirty="0" err="1"/>
              <a:t>енді</a:t>
            </a:r>
            <a:r>
              <a:rPr lang="ru-RU" b="1" dirty="0"/>
              <a:t> </a:t>
            </a:r>
            <a:r>
              <a:rPr lang="ru-RU" b="1" dirty="0" err="1"/>
              <a:t>мемлекет</a:t>
            </a:r>
            <a:r>
              <a:rPr lang="ru-RU" b="1" dirty="0"/>
              <a:t>, компания, </a:t>
            </a:r>
            <a:r>
              <a:rPr lang="ru-RU" b="1" dirty="0" err="1"/>
              <a:t>жұмыс беруші</a:t>
            </a:r>
            <a:r>
              <a:rPr lang="ru-RU" b="1" dirty="0"/>
              <a:t> </a:t>
            </a:r>
            <a:r>
              <a:rPr lang="ru-RU" b="1" dirty="0" err="1"/>
              <a:t>ұйымдар </a:t>
            </a:r>
            <a:r>
              <a:rPr lang="ru-RU" b="1" dirty="0"/>
              <a:t>мен </a:t>
            </a:r>
            <a:r>
              <a:rPr lang="ru-RU" b="1" dirty="0" err="1"/>
              <a:t>корпорациялар</a:t>
            </a:r>
            <a:r>
              <a:rPr lang="ru-RU" b="1" dirty="0"/>
              <a:t> </a:t>
            </a:r>
            <a:r>
              <a:rPr lang="ru-RU" b="1" dirty="0" err="1"/>
              <a:t>көп салаланған емес</a:t>
            </a:r>
            <a:r>
              <a:rPr lang="ru-RU" b="1" dirty="0"/>
              <a:t>, тар </a:t>
            </a:r>
            <a:r>
              <a:rPr lang="ru-RU" b="1" dirty="0" err="1"/>
              <a:t>шеңберде маманданған қызметкерлерге мұқтаж</a:t>
            </a:r>
            <a:r>
              <a:rPr lang="ru-RU" b="1" dirty="0"/>
              <a:t>. </a:t>
            </a:r>
            <a:r>
              <a:rPr lang="ru-RU" b="1" dirty="0" err="1"/>
              <a:t>Себебі</a:t>
            </a:r>
            <a:r>
              <a:rPr lang="ru-RU" b="1" dirty="0"/>
              <a:t> </a:t>
            </a:r>
            <a:r>
              <a:rPr lang="ru-RU" b="1" dirty="0" err="1"/>
              <a:t>өз ісін</a:t>
            </a:r>
            <a:r>
              <a:rPr lang="ru-RU" b="1" dirty="0"/>
              <a:t> </a:t>
            </a:r>
            <a:r>
              <a:rPr lang="ru-RU" b="1" dirty="0" err="1"/>
              <a:t>кәсіби деңгейде бүге-шүгесіне дейін</a:t>
            </a:r>
            <a:r>
              <a:rPr lang="ru-RU" b="1" dirty="0"/>
              <a:t> </a:t>
            </a:r>
            <a:r>
              <a:rPr lang="ru-RU" b="1" dirty="0" err="1"/>
              <a:t>білетіндер</a:t>
            </a:r>
            <a:r>
              <a:rPr lang="ru-RU" b="1" dirty="0"/>
              <a:t>, </a:t>
            </a:r>
            <a:r>
              <a:rPr lang="ru-RU" b="1" dirty="0" err="1"/>
              <a:t>расында</a:t>
            </a:r>
            <a:r>
              <a:rPr lang="ru-RU" b="1" dirty="0"/>
              <a:t> </a:t>
            </a:r>
            <a:r>
              <a:rPr lang="ru-RU" b="1" dirty="0" err="1"/>
              <a:t>кемде-кем</a:t>
            </a:r>
            <a:r>
              <a:rPr lang="ru-RU" b="1" dirty="0"/>
              <a:t>. </a:t>
            </a:r>
            <a:r>
              <a:rPr lang="ru-RU" b="1" dirty="0" err="1"/>
              <a:t>Әр саланың басын</a:t>
            </a:r>
            <a:r>
              <a:rPr lang="ru-RU" b="1" dirty="0"/>
              <a:t> </a:t>
            </a:r>
            <a:r>
              <a:rPr lang="ru-RU" b="1" dirty="0" err="1"/>
              <a:t>түртіп </a:t>
            </a:r>
            <a:r>
              <a:rPr lang="ru-RU" b="1" dirty="0"/>
              <a:t>«универсал» </a:t>
            </a:r>
            <a:r>
              <a:rPr lang="ru-RU" b="1" dirty="0" err="1"/>
              <a:t>болғанша</a:t>
            </a:r>
            <a:r>
              <a:rPr lang="ru-RU" b="1" dirty="0"/>
              <a:t>, 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саланы</a:t>
            </a:r>
            <a:r>
              <a:rPr lang="ru-RU" b="1" dirty="0"/>
              <a:t> </a:t>
            </a:r>
            <a:r>
              <a:rPr lang="ru-RU" b="1" dirty="0" err="1"/>
              <a:t>жетік</a:t>
            </a:r>
            <a:r>
              <a:rPr lang="ru-RU" b="1" dirty="0"/>
              <a:t> </a:t>
            </a:r>
            <a:r>
              <a:rPr lang="ru-RU" b="1" dirty="0" err="1"/>
              <a:t>меңгерген</a:t>
            </a:r>
            <a:r>
              <a:rPr lang="ru-RU" b="1" dirty="0"/>
              <a:t>, </a:t>
            </a:r>
            <a:r>
              <a:rPr lang="ru-RU" b="1" dirty="0" err="1"/>
              <a:t>сол</a:t>
            </a:r>
            <a:r>
              <a:rPr lang="ru-RU" b="1" dirty="0"/>
              <a:t> </a:t>
            </a:r>
            <a:r>
              <a:rPr lang="ru-RU" b="1" dirty="0" err="1"/>
              <a:t>істің кәсіби маманы</a:t>
            </a:r>
            <a:r>
              <a:rPr lang="ru-RU" b="1" dirty="0"/>
              <a:t> болу </a:t>
            </a:r>
            <a:r>
              <a:rPr lang="ru-RU" b="1" dirty="0" err="1"/>
              <a:t>әлдеқайда артық</a:t>
            </a:r>
            <a:r>
              <a:rPr lang="ru-RU" b="1" dirty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слайда природа - 75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sz="4800" dirty="0"/>
          </a:p>
          <a:p>
            <a:pPr algn="ctr">
              <a:buNone/>
            </a:pPr>
            <a:r>
              <a:rPr lang="kk-KZ" sz="4800" b="1" dirty="0">
                <a:solidFill>
                  <a:srgbClr val="FF0000"/>
                </a:solidFill>
              </a:rPr>
              <a:t>Назар қойып </a:t>
            </a:r>
          </a:p>
          <a:p>
            <a:pPr algn="ctr">
              <a:buNone/>
            </a:pPr>
            <a:r>
              <a:rPr lang="kk-KZ" sz="4800" b="1" dirty="0">
                <a:solidFill>
                  <a:srgbClr val="FF0000"/>
                </a:solidFill>
              </a:rPr>
              <a:t>тыңдағандарыңызға </a:t>
            </a:r>
          </a:p>
          <a:p>
            <a:pPr algn="ctr">
              <a:buNone/>
            </a:pPr>
            <a:r>
              <a:rPr lang="kk-KZ" sz="4800" b="1" dirty="0">
                <a:solidFill>
                  <a:srgbClr val="FF0000"/>
                </a:solidFill>
              </a:rPr>
              <a:t>рахмет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005" y="730885"/>
            <a:ext cx="7845425" cy="4907915"/>
          </a:xfrm>
        </p:spPr>
        <p:txBody>
          <a:bodyPr>
            <a:normAutofit/>
          </a:bodyPr>
          <a:lstStyle/>
          <a:p>
            <a:endParaRPr lang="en-US" altLang="ru-RU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sz="4000" b="1" dirty="0" err="1">
                <a:solidFill>
                  <a:srgbClr val="FF0000"/>
                </a:solidFill>
              </a:rPr>
              <a:t>Мамандық таңдау </a:t>
            </a:r>
            <a:r>
              <a:rPr lang="ru-RU" sz="4000" b="1" dirty="0">
                <a:solidFill>
                  <a:srgbClr val="FF0000"/>
                </a:solidFill>
              </a:rPr>
              <a:t>— </a:t>
            </a:r>
            <a:r>
              <a:rPr lang="ru-RU" sz="4000" b="1" dirty="0" err="1">
                <a:solidFill>
                  <a:srgbClr val="FF0000"/>
                </a:solidFill>
              </a:rPr>
              <a:t>өміріңіздің бір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кірпішін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дұрыс қалау.</a:t>
            </a:r>
            <a:r>
              <a:rPr lang="ru-RU" sz="4000" b="1" dirty="0">
                <a:solidFill>
                  <a:srgbClr val="FF0000"/>
                </a:solidFill>
              </a:rPr>
              <a:t> </a:t>
            </a:r>
          </a:p>
          <a:p>
            <a:pPr fontAlgn="base"/>
            <a:r>
              <a:rPr lang="ru-RU" sz="4000" b="1" dirty="0">
                <a:solidFill>
                  <a:srgbClr val="FF0000"/>
                </a:solidFill>
              </a:rPr>
              <a:t>—  </a:t>
            </a:r>
            <a:r>
              <a:rPr lang="ru-RU" sz="4000" b="1" dirty="0">
                <a:solidFill>
                  <a:srgbClr val="FF0000"/>
                </a:solidFill>
                <a:hlinkClick r:id="rId2"/>
              </a:rPr>
              <a:t>Хосе </a:t>
            </a:r>
            <a:r>
              <a:rPr lang="ru-RU" sz="4000" b="1" dirty="0" err="1">
                <a:solidFill>
                  <a:srgbClr val="FF0000"/>
                </a:solidFill>
                <a:hlinkClick r:id="rId2"/>
              </a:rPr>
              <a:t>Хулиан</a:t>
            </a:r>
            <a:r>
              <a:rPr lang="ru-RU" sz="4000" b="1" dirty="0">
                <a:solidFill>
                  <a:srgbClr val="FF0000"/>
                </a:solidFill>
                <a:hlinkClick r:id="rId2"/>
              </a:rPr>
              <a:t> Марти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en-US" altLang="ru-RU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https://upload.wikimedia.org/wikipedia/kk/4/42/Bolashak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43998" cy="1214446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 таңда 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 tooltip="Қазақстан"/>
              </a:rPr>
              <a:t>Қазақстан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 Республикасында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Жоғары оқу орны"/>
              </a:rPr>
              <a:t>жоғары оқу орны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 істейді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13-і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азаматтық 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167-сі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азаматтық оқу орындары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Азаматтық оқу орындарының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112-сі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Мемлекеттік емес оқу орны (мұндай бет жоқ)"/>
              </a:rPr>
              <a:t>мемлекеттік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Мемлекеттік емес оқу орны (мұндай бет жоқ)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Мемлекеттік емес оқу орны (мұндай бет жоқ)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Мемлекеттік емес оқу орны (мұндай бет жоқ)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Мемлекеттік емес оқу орны (мұндай бет жоқ)"/>
              </a:rPr>
              <a:t>жоғары оқу орны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Как заполнять заключение отчёта по преддипломной практи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00504"/>
            <a:ext cx="272676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commons/thumb/f/f8/L.N.Gumilyov_Eurasian_National_University.JPG/1024px-L.N.Gumilyov_Eurasian_National_Univer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714876" cy="3643314"/>
          </a:xfrm>
          <a:prstGeom prst="rect">
            <a:avLst/>
          </a:prstGeom>
          <a:noFill/>
        </p:spPr>
      </p:pic>
      <p:sp>
        <p:nvSpPr>
          <p:cNvPr id="9220" name="AutoShape 4" descr="Ұлттық университетті (ҚазҰУ-ды) &quot;әл-Фараби атындағы&quot; деп атайды. Анығында &quot; әл-Фараби&quot; &quot;фарабтық&quot;, &quot;фарабтан шыққан&quot; деген..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Ұлттық университетті (ҚазҰУ-ды) &quot;әл-Фараби атындағы&quot; деп атайды. Анығында &quot; әл-Фараби&quot; &quot;фарабтық&quot;, &quot;фарабтан шыққан&quot; деген..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Әл-Фараби атындағы Қазұу және Wu: Шекарасыз ынтымақтастық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5" y="0"/>
            <a:ext cx="4475165" cy="3257550"/>
          </a:xfrm>
          <a:prstGeom prst="rect">
            <a:avLst/>
          </a:prstGeom>
          <a:noFill/>
        </p:spPr>
      </p:pic>
      <p:pic>
        <p:nvPicPr>
          <p:cNvPr id="9226" name="Picture 10" descr="ҚазҰУ -білім алуға зор мүмкіндіктер мекені | Білім айнасы газет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642918"/>
            <a:ext cx="3810000" cy="2063777"/>
          </a:xfrm>
          <a:prstGeom prst="rect">
            <a:avLst/>
          </a:prstGeom>
          <a:noFill/>
        </p:spPr>
      </p:pic>
      <p:pic>
        <p:nvPicPr>
          <p:cNvPr id="9228" name="Picture 12" descr="ENU.KZ | Л.Н.Гумилев атындағы Еуразия ұлттық университеті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71942"/>
            <a:ext cx="3367094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Е.А. Бөкетов атындағы Қарағанды мемлекеттік университеті | Государственный  вуз | Многопрофильный ву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14876" cy="3643314"/>
          </a:xfrm>
          <a:prstGeom prst="rect">
            <a:avLst/>
          </a:prstGeom>
          <a:noFill/>
        </p:spPr>
      </p:pic>
      <p:pic>
        <p:nvPicPr>
          <p:cNvPr id="25604" name="Picture 4" descr="Колледж тура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062" y="3643314"/>
            <a:ext cx="4980938" cy="3214686"/>
          </a:xfrm>
          <a:prstGeom prst="rect">
            <a:avLst/>
          </a:prstGeom>
          <a:noFill/>
        </p:spPr>
      </p:pic>
      <p:pic>
        <p:nvPicPr>
          <p:cNvPr id="25606" name="Picture 6" descr="Басты б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4748156" cy="1524002"/>
          </a:xfrm>
          <a:prstGeom prst="rect">
            <a:avLst/>
          </a:prstGeom>
          <a:noFill/>
        </p:spPr>
      </p:pic>
      <p:sp>
        <p:nvSpPr>
          <p:cNvPr id="25608" name="AutoShape 8" descr="Академик Е.А.Бөкетов атындағы Қарағанды университ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Академик Е.А.Бөкетов атындағы Қарағанды университ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Академик Е.А.Бөкетов атындағы Қарағанды университ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4" name="Picture 14" descr="Академик Е.А. Бөкетов атындағы Қарағанды университеті». КеАҚ-ның түлектерге  кәсіби бағдардағы жұмысы - презентация онлай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000108"/>
            <a:ext cx="4786314" cy="1785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Университет тарихы – Ахмет Ясауи Университ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295342"/>
          </a:xfrm>
          <a:prstGeom prst="rect">
            <a:avLst/>
          </a:prstGeom>
          <a:noFill/>
        </p:spPr>
      </p:pic>
      <p:pic>
        <p:nvPicPr>
          <p:cNvPr id="26630" name="Picture 6" descr="Дәстүрлі форматқа дайындық: ШҚО-дағы университетте студенттерге қандай  жағдай жасалғ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857752" cy="3714752"/>
          </a:xfrm>
          <a:prstGeom prst="rect">
            <a:avLst/>
          </a:prstGeom>
          <a:noFill/>
        </p:spPr>
      </p:pic>
      <p:pic>
        <p:nvPicPr>
          <p:cNvPr id="26632" name="Picture 8" descr="Портал обучения | НАО ВК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929090" cy="1238250"/>
          </a:xfrm>
          <a:prstGeom prst="rect">
            <a:avLst/>
          </a:prstGeom>
          <a:noFill/>
        </p:spPr>
      </p:pic>
      <p:sp>
        <p:nvSpPr>
          <p:cNvPr id="26634" name="AutoShape 10" descr="Ислам в СНГ: Турецко-казахский университет выделил бюджетные места для  крымских тат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Ислам в СНГ: Турецко-казахский университет выделил бюджетные места для  крымских тат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Ислам в СНГ: Турецко-казахский университет выделил бюджетные места для  крымских тат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0" name="Picture 16" descr="http://islamsng.com/images/news/5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71480"/>
            <a:ext cx="3714776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Алдыңғы қатарлы техникалық жоғарғы оқу орындары</a:t>
            </a:r>
            <a:endParaRPr lang="ru-RU" b="1" dirty="0"/>
          </a:p>
        </p:txBody>
      </p:sp>
      <p:pic>
        <p:nvPicPr>
          <p:cNvPr id="8194" name="Picture 2" descr="Казахстанско-Британский университет выставляется на продажу — новости на  сайте Ак Жайы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357718" cy="2500330"/>
          </a:xfrm>
          <a:prstGeom prst="rect">
            <a:avLst/>
          </a:prstGeom>
          <a:noFill/>
        </p:spPr>
      </p:pic>
      <p:sp>
        <p:nvSpPr>
          <p:cNvPr id="8196" name="AutoShape 4" descr="Файл:Logotip KBTU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Казахстанско-Британский технический университет - BAGDAR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071966" cy="2143125"/>
          </a:xfrm>
          <a:prstGeom prst="rect">
            <a:avLst/>
          </a:prstGeom>
          <a:noFill/>
        </p:spPr>
      </p:pic>
      <p:pic>
        <p:nvPicPr>
          <p:cNvPr id="8200" name="Picture 8" descr="Қ.Сәтбаев атындағы университ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4357718" cy="2714644"/>
          </a:xfrm>
          <a:prstGeom prst="rect">
            <a:avLst/>
          </a:prstGeom>
          <a:noFill/>
        </p:spPr>
      </p:pic>
      <p:pic>
        <p:nvPicPr>
          <p:cNvPr id="8204" name="Picture 12" descr="Университет тарихы — Satbayev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8"/>
            <a:ext cx="4143404" cy="100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Аграрлық университет заңсыз пайда тауып келген: 05 ақпан 2014, 19:55 -  жаңалықтар Tengrinews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786346" cy="3286148"/>
          </a:xfrm>
          <a:prstGeom prst="rect">
            <a:avLst/>
          </a:prstGeom>
          <a:noFill/>
        </p:spPr>
      </p:pic>
      <p:pic>
        <p:nvPicPr>
          <p:cNvPr id="27652" name="Picture 4" descr="Алдағы мақсатымыз – әлемдік деңгейдегі университетке көшу » Қазалы аудандық  қоғамдық-саяси газ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059125" cy="2559059"/>
          </a:xfrm>
          <a:prstGeom prst="rect">
            <a:avLst/>
          </a:prstGeom>
          <a:noFill/>
        </p:spPr>
      </p:pic>
      <p:pic>
        <p:nvPicPr>
          <p:cNvPr id="27654" name="Picture 6" descr="Главная - Казахский агротехнический университет им. С.Сейфулл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786346" cy="3000396"/>
          </a:xfrm>
          <a:prstGeom prst="rect">
            <a:avLst/>
          </a:prstGeom>
          <a:noFill/>
        </p:spPr>
      </p:pic>
      <p:sp>
        <p:nvSpPr>
          <p:cNvPr id="27656" name="AutoShape 8" descr="logo_offici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Ветеринария және мал шаруашылығы технологиясы факультет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929066"/>
            <a:ext cx="342902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Алдыңғы қатарлы гуманитарлық жоғарғы оқу орындары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Қазақстан менеджмент, экономика және болжау институты — У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000264" cy="2667019"/>
          </a:xfrm>
          <a:prstGeom prst="rect">
            <a:avLst/>
          </a:prstGeom>
          <a:noFill/>
        </p:spPr>
      </p:pic>
      <p:pic>
        <p:nvPicPr>
          <p:cNvPr id="29700" name="Picture 4" descr="Қазақстан менеджмент, экономика және болжау институ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1736667" cy="1736667"/>
          </a:xfrm>
          <a:prstGeom prst="rect">
            <a:avLst/>
          </a:prstGeom>
          <a:noFill/>
        </p:spPr>
      </p:pic>
      <p:pic>
        <p:nvPicPr>
          <p:cNvPr id="29702" name="Picture 6" descr="Қазақ гуманитарлық заң университеті — Яндекс Картал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2071677" cy="2643206"/>
          </a:xfrm>
          <a:prstGeom prst="rect">
            <a:avLst/>
          </a:prstGeom>
          <a:noFill/>
        </p:spPr>
      </p:pic>
      <p:pic>
        <p:nvPicPr>
          <p:cNvPr id="29704" name="Picture 8" descr="ҚазГЗУ гуманитарлық заң колледж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572008"/>
            <a:ext cx="1928826" cy="1714512"/>
          </a:xfrm>
          <a:prstGeom prst="rect">
            <a:avLst/>
          </a:prstGeom>
          <a:noFill/>
        </p:spPr>
      </p:pic>
      <p:pic>
        <p:nvPicPr>
          <p:cNvPr id="29706" name="Picture 10" descr="Күнделі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571612"/>
            <a:ext cx="2619375" cy="2643206"/>
          </a:xfrm>
          <a:prstGeom prst="rect">
            <a:avLst/>
          </a:prstGeom>
          <a:noFill/>
        </p:spPr>
      </p:pic>
      <p:pic>
        <p:nvPicPr>
          <p:cNvPr id="29708" name="Picture 12" descr="Басты бет - Қазтұтынуодағы Қарағанды университе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572008"/>
            <a:ext cx="2786082" cy="171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108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Алдыңғы қатарлы техникалық жоғарғы оқу орындары</vt:lpstr>
      <vt:lpstr>Презентация PowerPoint</vt:lpstr>
      <vt:lpstr>Алдыңғы қатарлы гуманитарлық жоғарғы оқу орындары</vt:lpstr>
      <vt:lpstr>Қазақстан медициналық жоғарғы оқу орыны</vt:lpstr>
      <vt:lpstr>Қазақстанның педогогикалық жоғарғы оқу орындары </vt:lpstr>
      <vt:lpstr>Қазақстанның жоғарғы өнер оқу орындары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HP</cp:lastModifiedBy>
  <cp:revision>69</cp:revision>
  <dcterms:created xsi:type="dcterms:W3CDTF">2015-03-11T10:51:00Z</dcterms:created>
  <dcterms:modified xsi:type="dcterms:W3CDTF">2026-02-26T11:31:06Z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