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59" r:id="rId4"/>
    <p:sldId id="256" r:id="rId5"/>
    <p:sldId id="257" r:id="rId6"/>
    <p:sldId id="263" r:id="rId7"/>
    <p:sldId id="264" r:id="rId8"/>
    <p:sldId id="265" r:id="rId9"/>
    <p:sldId id="25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2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69F6B-7076-E2A4-3714-A77398C33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EC5ED55-EF36-2C34-0CEC-12ECC45698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C549FD-C83E-29B7-6CD8-ADFE6C6F9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4B481B-24E4-7D0E-DB2B-8F662953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4F8752-4CAE-91CE-7EF1-C79142A2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36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0CEA6-4A9F-497A-C29C-31BC32F8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7B57914-F48B-9A37-A0B7-DACD359F0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72E5CB-7CEC-1AB9-4F69-4245B2E5E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B0A85D-9472-246C-A272-089B88639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FB0911-72C7-D805-DDF4-D39F62C4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03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727873-DD01-1CE2-9F47-6D2B3DB3AA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5893CF-CC0D-E010-5120-24C697ED6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2BB7C-7176-00AB-5C48-2DE2CC7CA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3CFA6-E1E9-B081-AF1F-1E143E509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5D0B46-375F-BC89-A5B8-297460424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28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E79DD-81DA-028B-4181-598B0747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418348-1CB6-4455-2F43-136C251EB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7E361F-E755-1AB4-1B95-6C8A8260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B236B7-A17A-3293-9839-C62DA9CE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C45B3-9FFA-3386-BD3A-62F4A7C6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1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7E979B-4B08-904B-A672-069E4ED2F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FAEC8A-942E-7448-0658-595478F4E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DC2A21-1676-DF7D-7269-D495C6EDA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2EF2AF-7B12-72FB-CFD7-B3FFDBF1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C49CF4-54B6-ED63-A639-AE3D3CAD2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6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7A922-57A8-1EA0-BC68-B87FA0390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B3EE26-C5F7-0FE5-F41C-DEF3A3EEC9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BCDC4-A9D6-9AE9-3D40-ECEC2C863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25356-9F93-E382-7A9C-23A215E62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46B1038-D709-CD36-7A7E-0CEAAD601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37609D-1072-7C97-8644-F175CBF9E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44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D98F79-9E38-7FCC-704B-41503AB88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C92326-77A5-CB1F-2549-219BD502B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2FB263-61D6-854C-EE90-B972A66C3E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899308-1B84-447A-37C0-4E4117DCBE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3DC611-6458-4D14-C29B-F0B4AFB33C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6C39CF-1124-2CDA-FFFD-2E003CF28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3F9747B-AD70-DA59-A09F-65890DDA8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3B543A4-2A6E-463C-4B57-1CA5771F0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878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B418A-B42C-C5BD-A220-12A18B62E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D7102CF-0CC6-B738-7B9E-E24D61F8C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C66D6D-E15B-C37A-15B3-9658DBCD8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037BE7-F064-C06B-6453-C7C40995E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44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43C39B0-52D4-7E0A-0962-0CAD336C0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8E9AC3-59B1-B842-6D2E-7301AFE4D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FF318B-46FD-A741-6F07-C2AE8B7B8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760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2198E-86AF-B140-0FCF-064B9E8B0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E0110B9-0626-51EC-8A79-07F47447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CDB996-AC98-A1AD-00E5-FC9AD9B699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B4447D-36EB-ABFE-996A-72AE144B7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F71576-3FC1-9970-9ECC-6E66FCD6A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41430B-1AA6-2C13-D185-8E56D533D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977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F372A-A9A0-A576-70BD-E027F18E4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3E17771-B1B7-9A87-2151-8BC8D7A8CB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5368EA-A46E-CD0A-B24F-3A87A2299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6C8E18-4389-FD20-7BC7-8316BC5D2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8E18C-CC46-C9A9-353A-1DDB4FD83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B1A917-1C42-4E81-4EC3-11C41E37F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7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324D71-E586-D65A-918B-970CDF67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D74B3A5-3BF4-B687-41CC-4A98AC2BC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190173-DFEB-D235-8925-71461B95C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65B7A-0722-442A-B2BD-46EFB55D1DD3}" type="datetimeFigureOut">
              <a:rPr lang="ru-RU" smtClean="0"/>
              <a:t>07.04.2023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33856-90FA-019E-7693-074E7CA73C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BFAB4A-E5C9-E592-F241-5550F5A2A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22DA8-F696-4D03-9A0B-F1A6F3202C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10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3ADD8-0671-DD9C-71B0-226B0DDBF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779703-9A19-1AD2-D1A2-8DFB22EBFA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BCF6CB-A6B0-CBE6-A624-C390CB1A2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840"/>
            <a:ext cx="9144000" cy="675032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BFB4DB-0007-3DE9-8298-CC8CE4894C9C}"/>
              </a:ext>
            </a:extLst>
          </p:cNvPr>
          <p:cNvSpPr txBox="1"/>
          <p:nvPr/>
        </p:nvSpPr>
        <p:spPr>
          <a:xfrm>
            <a:off x="5257800" y="4834467"/>
            <a:ext cx="3691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kk-KZ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йындаған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педагог-психолог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Шокубасова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А.М</a:t>
            </a:r>
            <a:r>
              <a:rPr lang="ru-RU" dirty="0"/>
              <a:t>.</a:t>
            </a:r>
            <a:endParaRPr lang="kk-KZ" dirty="0"/>
          </a:p>
        </p:txBody>
      </p:sp>
    </p:spTree>
    <p:extLst>
      <p:ext uri="{BB962C8B-B14F-4D97-AF65-F5344CB8AC3E}">
        <p14:creationId xmlns:p14="http://schemas.microsoft.com/office/powerpoint/2010/main" val="1188751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AFD0A0-0C14-791C-4AC8-7BF7A0AB5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DA25D1-1B06-0B4E-65C8-58B4312729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446902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1D2005-6686-3E43-201D-B84D16D8D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07B330A-8D04-3688-DF44-B69199A929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4869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9B0F5F-BD09-E803-5D50-531BC71B7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1159A38-9E02-AB45-3D74-D194D2F44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607868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C6C2FF-A2F8-DD70-9158-3F66158D3D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C31BC1-9892-865B-E1E9-C3BF8D4686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738589-AF23-AB32-AF52-181CDA5C9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49"/>
            <a:ext cx="9144000" cy="685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2D4CE-A4F9-A0F5-482A-3C5A66F3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0B4676D2-767D-446E-C84D-BF98B5FD8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509120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84C39-22EA-CEBB-3FD5-4D5B92D56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E80E750-676F-7EFE-F109-C796A16C3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90039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E422EF-42A2-168D-DC74-0A165FBD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91C91B8-0BE5-7411-27FE-CBBE233691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22833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382CF-8DC6-9DAD-4BD6-529FA2240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74287A-D8C6-463B-F105-EC7F28735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50054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CC0F0-578D-A815-4D24-D669D8D7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DCF837D-111A-2CCA-846E-B124DA72D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50483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</Words>
  <Application>Microsoft Office PowerPoint</Application>
  <PresentationFormat>Экран (4:3)</PresentationFormat>
  <Paragraphs>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m1603qamb167w@gmail.com</dc:creator>
  <cp:lastModifiedBy>m1603qamb167w@gmail.com</cp:lastModifiedBy>
  <cp:revision>3</cp:revision>
  <dcterms:created xsi:type="dcterms:W3CDTF">2023-04-06T10:46:43Z</dcterms:created>
  <dcterms:modified xsi:type="dcterms:W3CDTF">2023-04-07T03:29:43Z</dcterms:modified>
</cp:coreProperties>
</file>