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3" r:id="rId2"/>
    <p:sldId id="275" r:id="rId3"/>
    <p:sldId id="258" r:id="rId4"/>
    <p:sldId id="259" r:id="rId5"/>
    <p:sldId id="267" r:id="rId6"/>
    <p:sldId id="268" r:id="rId7"/>
    <p:sldId id="266" r:id="rId8"/>
    <p:sldId id="269" r:id="rId9"/>
    <p:sldId id="272" r:id="rId10"/>
    <p:sldId id="270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pPr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kn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64" y="-1"/>
            <a:ext cx="9993086" cy="62701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9166" y="0"/>
            <a:ext cx="8509684" cy="638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835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69" y="222069"/>
            <a:ext cx="9849394" cy="60089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1023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Презентация на тему: «Безопасные окна»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7280" y="1410789"/>
            <a:ext cx="10058400" cy="471569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Целью акции является</a:t>
            </a:r>
            <a:r>
              <a:rPr lang="ru-RU" b="1" dirty="0" smtClean="0"/>
              <a:t>:  обеспечение безопасности детей в семье и профилактики случаев выпадения детей из окон.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</a:p>
          <a:p>
            <a:r>
              <a:rPr lang="ru-RU" b="1" dirty="0" smtClean="0"/>
              <a:t>1. Закреплять знаний детей о безопасности.</a:t>
            </a:r>
          </a:p>
          <a:p>
            <a:r>
              <a:rPr lang="ru-RU" b="1" dirty="0" smtClean="0"/>
              <a:t>2. Дать понятие детям о том, какую опасность представляют собой открытые окна и балкон.</a:t>
            </a:r>
          </a:p>
          <a:p>
            <a:r>
              <a:rPr lang="ru-RU" b="1" dirty="0" smtClean="0"/>
              <a:t>3. Показать детям, как  вести себя правильно, когда они остаются одни.</a:t>
            </a:r>
          </a:p>
          <a:p>
            <a:r>
              <a:rPr lang="ru-RU" b="1" dirty="0" smtClean="0"/>
              <a:t>4. Формировать у детей умение предвидеть опасность, избегать опасные ситуации.</a:t>
            </a:r>
          </a:p>
          <a:p>
            <a:r>
              <a:rPr lang="ru-RU" b="1" dirty="0" smtClean="0"/>
              <a:t>5. Расширять словарный запас детей.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7904" y="553792"/>
            <a:ext cx="3284113" cy="1777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Опасные места</a:t>
            </a:r>
            <a:endParaRPr lang="ru-RU" sz="5400" dirty="0">
              <a:solidFill>
                <a:srgbClr val="002060"/>
              </a:solidFill>
            </a:endParaRPr>
          </a:p>
        </p:txBody>
      </p:sp>
      <p:cxnSp>
        <p:nvCxnSpPr>
          <p:cNvPr id="4" name="Прямая со стрелкой 3"/>
          <p:cNvCxnSpPr>
            <a:stCxn id="2" idx="1"/>
          </p:cNvCxnSpPr>
          <p:nvPr/>
        </p:nvCxnSpPr>
        <p:spPr>
          <a:xfrm flipH="1">
            <a:off x="2228045" y="1442435"/>
            <a:ext cx="1609859" cy="5795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3039414" y="2331077"/>
            <a:ext cx="798490" cy="12878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</p:cNvCxnSpPr>
          <p:nvPr/>
        </p:nvCxnSpPr>
        <p:spPr>
          <a:xfrm>
            <a:off x="5479961" y="2331077"/>
            <a:ext cx="96591" cy="18931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122017" y="2331077"/>
            <a:ext cx="798490" cy="10947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3"/>
          </p:cNvCxnSpPr>
          <p:nvPr/>
        </p:nvCxnSpPr>
        <p:spPr>
          <a:xfrm>
            <a:off x="7122017" y="1442435"/>
            <a:ext cx="1468191" cy="4893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70456" y="2021983"/>
            <a:ext cx="2028423" cy="953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улица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20273" y="3618963"/>
            <a:ext cx="2218386" cy="1159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двор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00789" y="4224270"/>
            <a:ext cx="2009104" cy="1223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дом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56112" y="3425780"/>
            <a:ext cx="2060620" cy="1352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лес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90208" y="1757967"/>
            <a:ext cx="2112136" cy="1146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дорога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17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31074"/>
            <a:ext cx="10058400" cy="83602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Опасности дома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1764406"/>
            <a:ext cx="10058400" cy="38317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Электричество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Газ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Водопровод (горячая вода)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Острые (колющие и режущие) предметы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Лекарства, бытовая химия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Незнакомцы, воры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Окна и балконы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27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10862" y="-46364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55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5691" y="33807"/>
            <a:ext cx="9098924" cy="68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760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036" y="128789"/>
            <a:ext cx="4606784" cy="6131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0490" y="563165"/>
            <a:ext cx="61561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квартире одним из самых опасных мест является балкон. Нельзя свешиваться через перила, сидеть на перилах, устраивать на балконе разные подвижные игры. Ни в коем случае не надо ради забавы делать вид, что ты хочешь столкнуть приятеля вниз. Эта шутка может обернуться несчастьем.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89198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3407" y="163824"/>
            <a:ext cx="9052559" cy="618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9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5087" y="301044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07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137</TotalTime>
  <Words>108</Words>
  <Application>Microsoft Office PowerPoint</Application>
  <PresentationFormat>Произвольный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Ретро</vt:lpstr>
      <vt:lpstr>Слайд 1</vt:lpstr>
      <vt:lpstr>Презентация на тему: «Безопасные окна»</vt:lpstr>
      <vt:lpstr>Слайд 3</vt:lpstr>
      <vt:lpstr>Опасности дома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«Безопасные окна»</dc:title>
  <dc:creator>симонина анна</dc:creator>
  <cp:lastModifiedBy>админ</cp:lastModifiedBy>
  <cp:revision>15</cp:revision>
  <cp:lastPrinted>2017-10-21T13:00:26Z</cp:lastPrinted>
  <dcterms:created xsi:type="dcterms:W3CDTF">2017-04-23T07:42:56Z</dcterms:created>
  <dcterms:modified xsi:type="dcterms:W3CDTF">2023-04-13T08:28:10Z</dcterms:modified>
</cp:coreProperties>
</file>