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CF1E-E543-43C6-805D-0FD931CB2689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EAF2-70BA-4FFE-A24B-EF1867F26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CF1E-E543-43C6-805D-0FD931CB2689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EAF2-70BA-4FFE-A24B-EF1867F26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CF1E-E543-43C6-805D-0FD931CB2689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EAF2-70BA-4FFE-A24B-EF1867F26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CF1E-E543-43C6-805D-0FD931CB2689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EAF2-70BA-4FFE-A24B-EF1867F26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CF1E-E543-43C6-805D-0FD931CB2689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EAF2-70BA-4FFE-A24B-EF1867F26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CF1E-E543-43C6-805D-0FD931CB2689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EAF2-70BA-4FFE-A24B-EF1867F26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CF1E-E543-43C6-805D-0FD931CB2689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EAF2-70BA-4FFE-A24B-EF1867F26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CF1E-E543-43C6-805D-0FD931CB2689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EAF2-70BA-4FFE-A24B-EF1867F26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CF1E-E543-43C6-805D-0FD931CB2689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EAF2-70BA-4FFE-A24B-EF1867F26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CF1E-E543-43C6-805D-0FD931CB2689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EAF2-70BA-4FFE-A24B-EF1867F26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CF1E-E543-43C6-805D-0FD931CB2689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EAF2-70BA-4FFE-A24B-EF1867F26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0CF1E-E543-43C6-805D-0FD931CB2689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1EAF2-70BA-4FFE-A24B-EF1867F26B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moya-sem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3" y="1785926"/>
            <a:ext cx="5143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Тренинг-игра  на тему: </a:t>
            </a:r>
          </a:p>
          <a:p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“Время с детьми”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user\Desktop\17291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57357" y="2867020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Обобщение: Если не играть, не руководить игрой малыша в раннем возрасте, то у него не сформируется умение играть как самостоятельно, так и с другими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детьми.В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младшем возрасте игра становится средством развития и воспитания в том случае, если построена на содержательном общении со взрослым. С ребенком помните, что подавлять инициативу малыша нельзя. Играйте с ним на равных. Играя, следите за своей речью: ровный, спокойный тон равного партнёра по игре вселяет в ребёнка уверенность в том, что его понимают, его мысли разделяют, с ним хотят играть. Потому, надо взять себе за правило: несколько раз в день включаться в игру малыша, это побуждает ребёнка к новым действиям.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esktop\876357_wallpapers-pattern-flower-pink-sweet-colors-in-japanese-style-x_1600x1200_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85720" y="0"/>
            <a:ext cx="828680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Наверное, многие родители, хотели бы иметь какой – то один универсальный, «волшебный» рецепт воспитания умных, общительных, контактных детей. Однако такого рецепта нет, и не может быть.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Простые игры и упражнения, способствующие развитию основных коммуникативных умений, можно использовать дома в индивидуальных занятиях с ребенком, а также во время прогулки или на дне рождения малыша. 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user\Desktop\anypics.ru-439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0"/>
            <a:ext cx="842968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Игра-задание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     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Сейчас возьмите листок бумаги и отвечайте на вопросы. Если у вас получилось больше положительных  ответов, значит вы на правильном пути. Если получилось больше отрицательных ответов, то вам нужно будет что-то изменить. Если у вас поровну положительных и отрицательных  ответов, то выбор за вами.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Вопросы:</a:t>
            </a:r>
          </a:p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1.Каждый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вечер уделяю время на игры с детьми</a:t>
            </a:r>
          </a:p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2.Рассказываю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 своих играх в детстве</a:t>
            </a:r>
          </a:p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3.Если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сломалась игрушка, ремонтирую вместе с ребёнком</a:t>
            </a:r>
          </a:p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4.Купив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ребёнку игрушку, объясняю, как с ней играть, показываю разные варианты игры</a:t>
            </a:r>
          </a:p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5.Слушаю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рассказы ребёнка об играх и игрушках в детском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саду или в школе.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6.Не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наказываю ребёнка игрой, игрушкой, т.е. не лишаю его на время игры или игрушки</a:t>
            </a:r>
          </a:p>
          <a:p>
            <a:pPr lvl="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7.Часто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дарю ребёнку игру, игрушку.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user\Desktop\876357_wallpapers-pattern-flower-pink-sweet-colors-in-japanese-style-x_1600x1200_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214290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Обратная связь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500174"/>
            <a:ext cx="864399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«Солнышко»</a:t>
            </a:r>
          </a:p>
          <a:p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– снять напряжение, развить коммуникативные навыки, поднять эмоциональный настрой участников группы.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      Все участники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рисуют на листке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бумаги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солнышко. А затем пишут пожелания друг другу на этом же листке.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user\Desktop\876357_wallpapers-pattern-flower-pink-sweet-colors-in-japanese-style-x_1600x1200_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214422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img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17291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1928802"/>
            <a:ext cx="764386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lvl="0"/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Повышать педагогическую компетентность родителей, обучая родителей эффективным способам взаимодействия с детьми в играх;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image084-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57158" y="785795"/>
            <a:ext cx="792961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азминка.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Упражнение «Настроение». Участники по очереди (по кругу) представляются и говорят о своем настроении (можно использовать жесты), например, «Меня зовут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Айсулу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Мухтаровна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 меня сегодня радостное настроение, я готова к общению с вами».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      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Desktop\632196_142061650_185679802.pdf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876357_wallpapers-pattern-flower-pink-sweet-colors-in-japanese-style-x_1600x1200_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142976" y="1571613"/>
            <a:ext cx="7429552" cy="33547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«Игры нашего детства».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  Предлагается поделиться своими впечатлениями и вспомнить, в какие игры играли в детстве.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Какие игры своего детства предложили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бы своим детям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\Desktop\anypics.ru-439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928670"/>
            <a:ext cx="764386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Упражнение “Пять пожеланий”</a:t>
            </a:r>
          </a:p>
          <a:p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Напишите на листке бумаги пожелания за 1минуту, не считая сколько написали.</a:t>
            </a:r>
          </a:p>
          <a:p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После того, как написали посчитайте сколько вы написали пожеланий.Если у вас больше 5пожеланий то это  показатель вашей любви к вашему ребенку. 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user\Desktop\876357_wallpapers-pattern-flower-pink-sweet-colors-in-japanese-style-x_1600x1200_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3143248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53558" y="157161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48936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Научить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играть – значит научить жить. 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Наши современные мальчики и девочки, те, для кого игра – жизненная необходимость и условие для развития, перестают играть. А те игры, в которые играют дети, стали невеселыми, агрессивными.        Прервалась цепочка передачи игровой традиции от одного детского поколения к другому. Совсем исчезли групповые игры– салки, «казаки-разбойники», жмурки, лапта и пр.?Где они?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– это школа произвольного поведения. Заставьте ребенка стоять смирно, он не простоит и двух минут, но, если это игра «Море волнуется раз ...», ребенок, даже самый непоседливый, простоит на одной ноге и пять минут.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age084-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0"/>
            <a:ext cx="7500990" cy="61247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– школа морали в действии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Можно сколько угодно долго объяснять ребенку, «что такое хорошо и что такое плохо», но лишь сказка и игра способны через эмоциональное переживание, через постановку себя на место другого научить его действовать и поступать в соответствии с нравственными требованиями. Игры при умелой организации взрослых учат многим добродетелям: терпимости, доброте, отзывчивости, взаимовыручке, честности ...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9088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Дискуссия «Нужно ли руководить играми детей?»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908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 родителям: Как вы считаете, нужно ли руководить игрой ребёнка?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255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2</cp:revision>
  <dcterms:created xsi:type="dcterms:W3CDTF">2021-03-30T18:44:10Z</dcterms:created>
  <dcterms:modified xsi:type="dcterms:W3CDTF">2021-03-31T00:59:03Z</dcterms:modified>
</cp:coreProperties>
</file>