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62" r:id="rId4"/>
    <p:sldId id="266" r:id="rId5"/>
    <p:sldId id="265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5" r:id="rId19"/>
    <p:sldId id="287" r:id="rId20"/>
    <p:sldId id="292" r:id="rId21"/>
    <p:sldId id="288" r:id="rId22"/>
    <p:sldId id="293" r:id="rId23"/>
    <p:sldId id="294" r:id="rId24"/>
    <p:sldId id="286" r:id="rId25"/>
    <p:sldId id="289" r:id="rId26"/>
    <p:sldId id="296" r:id="rId27"/>
    <p:sldId id="297" r:id="rId28"/>
    <p:sldId id="298" r:id="rId29"/>
    <p:sldId id="309" r:id="rId30"/>
    <p:sldId id="300" r:id="rId31"/>
    <p:sldId id="310" r:id="rId32"/>
    <p:sldId id="28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A9A0A"/>
    <a:srgbClr val="009900"/>
    <a:srgbClr val="D8F77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10217"/>
            <a:ext cx="831641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Техника безопасности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правила поведения во время осенних каникул</a:t>
            </a:r>
            <a:endParaRPr lang="ru-RU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Картинки по запросу поздравление с осенними каникул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64579"/>
            <a:ext cx="587585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185982" y="2338311"/>
            <a:ext cx="87852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1. Если на улице кто-то идёт и бежит за тобой, а до дома далеко, беги в ближайшее людное место: к магазину, автобусной остановке. </a:t>
            </a:r>
            <a:br>
              <a:rPr lang="ru-RU" altLang="ru-RU" sz="2000" dirty="0"/>
            </a:br>
            <a:r>
              <a:rPr lang="ru-RU" altLang="ru-RU" sz="2000" dirty="0"/>
              <a:t>2. Если незнакомые взрослые пытаются увести тебя силой, сопротивляйся, кричи, зови на помощь: "Помогите! Меня уводит незнакомый человек!" </a:t>
            </a:r>
            <a:br>
              <a:rPr lang="ru-RU" altLang="ru-RU" sz="2000" dirty="0"/>
            </a:br>
            <a:endParaRPr lang="ru-RU" altLang="ru-RU" sz="2000" dirty="0"/>
          </a:p>
        </p:txBody>
      </p:sp>
      <p:pic>
        <p:nvPicPr>
          <p:cNvPr id="15364" name="Picture 9" descr="{EDDFE3E9-B47A-448B-B6A5-4FE76C04ED3B}"/>
          <p:cNvPicPr>
            <a:picLocks noChangeAspect="1" noChangeArrowheads="1"/>
          </p:cNvPicPr>
          <p:nvPr/>
        </p:nvPicPr>
        <p:blipFill>
          <a:blip r:embed="rId2">
            <a:lum bright="-1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52614"/>
            <a:ext cx="2454866" cy="243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{2F0AB1B0-3832-4387-B119-F43CCEF34B71}"/>
          <p:cNvPicPr>
            <a:picLocks noChangeAspect="1" noChangeArrowheads="1"/>
          </p:cNvPicPr>
          <p:nvPr/>
        </p:nvPicPr>
        <p:blipFill>
          <a:blip r:embed="rId3">
            <a:lum bright="-1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28" y="4074201"/>
            <a:ext cx="2376264" cy="243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личной безопасности на улице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3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1520" y="1628800"/>
            <a:ext cx="8173219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3. Не соглашай ни на какие предложения незнакомых взрослых. </a:t>
            </a:r>
            <a:br>
              <a:rPr lang="ru-RU" altLang="ru-RU" sz="2000" dirty="0"/>
            </a:br>
            <a:r>
              <a:rPr lang="ru-RU" altLang="ru-RU" sz="2000" dirty="0"/>
              <a:t>4. Никуда не ходи с незнакомыми взрослыми и не садись с ними в машину. </a:t>
            </a:r>
          </a:p>
          <a:p>
            <a:pPr eaLnBrk="1" hangingPunct="1"/>
            <a:r>
              <a:rPr lang="ru-RU" altLang="ru-RU" sz="2000" dirty="0"/>
              <a:t>5. Никогда не хвастайся тем, что у твоих родных много денег. </a:t>
            </a:r>
            <a:br>
              <a:rPr lang="ru-RU" altLang="ru-RU" sz="2000" dirty="0"/>
            </a:br>
            <a:r>
              <a:rPr lang="ru-RU" altLang="ru-RU" sz="2000" dirty="0"/>
              <a:t>6. Не приглашай домой незнакомых ребят, если дома нет никого из взрослых. </a:t>
            </a:r>
          </a:p>
          <a:p>
            <a:pPr eaLnBrk="1" hangingPunct="1"/>
            <a:r>
              <a:rPr lang="ru-RU" altLang="ru-RU" sz="2000" dirty="0"/>
              <a:t>7. Не играй вблизи зданий, с крыш которых свисает снег и лёд.</a:t>
            </a:r>
            <a:br>
              <a:rPr lang="ru-RU" altLang="ru-RU" sz="2000" dirty="0"/>
            </a:br>
            <a:r>
              <a:rPr lang="ru-RU" altLang="ru-RU" sz="2000" dirty="0"/>
              <a:t>8. Запрещается находиться на улице без сопровождения взрослых после 22.00 </a:t>
            </a:r>
            <a:r>
              <a:rPr lang="ru-RU" altLang="ru-RU" sz="2000" dirty="0" smtClean="0"/>
              <a:t>часов.</a:t>
            </a:r>
            <a:endParaRPr lang="ru-RU" altLang="ru-RU" sz="2000" dirty="0"/>
          </a:p>
          <a:p>
            <a:pPr eaLnBrk="1" hangingPunct="1"/>
            <a:endParaRPr lang="ru-RU" altLang="ru-RU" sz="2000" dirty="0"/>
          </a:p>
          <a:p>
            <a:pPr eaLnBrk="1" hangingPunct="1"/>
            <a:endParaRPr lang="ru-RU" altLang="ru-RU" sz="2000" dirty="0"/>
          </a:p>
        </p:txBody>
      </p:sp>
      <p:pic>
        <p:nvPicPr>
          <p:cNvPr id="16387" name="Picture 2" descr="C:\Documents and Settings\олечка\Рабочий стол\0007-008-Mery-predostorozhnosti-dlja-devushek-Ne-provotsirovat-muzhchinu-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93597"/>
            <a:ext cx="2304256" cy="183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Documents and Settings\олечка\Рабочий стол\0006-006-Bezopasnoe-povedenie-na-ulitse-Pravilnaja-otsenka-obstanovki-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6" y="4291940"/>
            <a:ext cx="2026372" cy="219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5721" y="42462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личной безопасности на улице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1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олечка\Рабочий стол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50" y="2204864"/>
            <a:ext cx="6510025" cy="345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личной безопасности на улице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0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47637" y="1893736"/>
            <a:ext cx="89201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1. Проходи по тротуару только с правой стороны. Если нет тротуара, иди по левому краю дороги, навстречу движению транспорта. </a:t>
            </a:r>
            <a:br>
              <a:rPr lang="ru-RU" altLang="ru-RU" sz="2000" dirty="0"/>
            </a:br>
            <a:r>
              <a:rPr lang="ru-RU" altLang="ru-RU" sz="2000" dirty="0"/>
              <a:t>2. Когда переходишь дорогу, смотри сначала налево, потом на право. </a:t>
            </a:r>
            <a:br>
              <a:rPr lang="ru-RU" altLang="ru-RU" sz="2000" dirty="0"/>
            </a:br>
            <a:r>
              <a:rPr lang="ru-RU" altLang="ru-RU" sz="2000" dirty="0"/>
              <a:t>3. Если нет светофора, переходи дорогу на перекрёстке. </a:t>
            </a:r>
            <a:br>
              <a:rPr lang="ru-RU" altLang="ru-RU" sz="2000" dirty="0"/>
            </a:br>
            <a:r>
              <a:rPr lang="ru-RU" altLang="ru-RU" sz="2000" dirty="0"/>
              <a:t>4. Не переходи дорогу перед близко идущим транспортом. </a:t>
            </a:r>
            <a:br>
              <a:rPr lang="ru-RU" altLang="ru-RU" sz="2000" dirty="0"/>
            </a:br>
            <a:r>
              <a:rPr lang="ru-RU" altLang="ru-RU" sz="2000" dirty="0"/>
              <a:t>5. На проезжей части игры строго запрещены. </a:t>
            </a:r>
            <a:br>
              <a:rPr lang="ru-RU" altLang="ru-RU" sz="2000" dirty="0"/>
            </a:br>
            <a:r>
              <a:rPr lang="ru-RU" altLang="ru-RU" sz="2000" dirty="0"/>
              <a:t>6. Не выезжай на проезжую часть на велосипеде.</a:t>
            </a:r>
          </a:p>
        </p:txBody>
      </p:sp>
      <p:pic>
        <p:nvPicPr>
          <p:cNvPr id="18436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37608"/>
            <a:ext cx="3025031" cy="212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96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095897" cy="22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326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дорожного движения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Documents and Settings\олечка\Рабочий стол\skazki-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12" y="2492896"/>
            <a:ext cx="432057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899591" y="1735654"/>
            <a:ext cx="367240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Вот обычный переход. </a:t>
            </a: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По </a:t>
            </a:r>
            <a:r>
              <a:rPr lang="ru-RU" altLang="ru-RU" sz="2000" dirty="0"/>
              <a:t>нему идёт народ.</a:t>
            </a:r>
            <a:br>
              <a:rPr lang="ru-RU" altLang="ru-RU" sz="2000" dirty="0"/>
            </a:br>
            <a:r>
              <a:rPr lang="ru-RU" altLang="ru-RU" sz="2000" dirty="0"/>
              <a:t>Здесь специальная разметка, </a:t>
            </a: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"</a:t>
            </a:r>
            <a:r>
              <a:rPr lang="ru-RU" altLang="ru-RU" sz="2000" dirty="0"/>
              <a:t>Зеброю" зовётся метко!</a:t>
            </a:r>
            <a:br>
              <a:rPr lang="ru-RU" altLang="ru-RU" sz="2000" dirty="0"/>
            </a:br>
            <a:r>
              <a:rPr lang="ru-RU" altLang="ru-RU" sz="2000" dirty="0"/>
              <a:t>Белые полоски тут </a:t>
            </a: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через </a:t>
            </a:r>
            <a:r>
              <a:rPr lang="ru-RU" altLang="ru-RU" sz="2000" dirty="0"/>
              <a:t>улицу ведут!</a:t>
            </a:r>
            <a:br>
              <a:rPr lang="ru-RU" altLang="ru-RU" sz="2000" dirty="0"/>
            </a:br>
            <a:r>
              <a:rPr lang="ru-RU" altLang="ru-RU" sz="2000" dirty="0"/>
              <a:t>Знак "Пешеходный переход", </a:t>
            </a: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где </a:t>
            </a:r>
            <a:r>
              <a:rPr lang="ru-RU" altLang="ru-RU" sz="2000" dirty="0"/>
              <a:t>на "зебре" пешеход,</a:t>
            </a:r>
            <a:br>
              <a:rPr lang="ru-RU" altLang="ru-RU" sz="2000" dirty="0"/>
            </a:br>
            <a:r>
              <a:rPr lang="ru-RU" altLang="ru-RU" sz="2000" dirty="0"/>
              <a:t>Ты на улице найди </a:t>
            </a: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и </a:t>
            </a:r>
            <a:r>
              <a:rPr lang="ru-RU" altLang="ru-RU" sz="2000" dirty="0"/>
              <a:t>под ним переходи!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838" y="332656"/>
            <a:ext cx="720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дорожного движения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8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олечка\Рабочий стол\skazki-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99" y="1916832"/>
            <a:ext cx="443932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67544" y="1939219"/>
            <a:ext cx="320358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Чтобы возле перекрёстка ты дорогу перешёл,</a:t>
            </a:r>
            <a:br>
              <a:rPr lang="ru-RU" altLang="ru-RU" sz="2000" dirty="0"/>
            </a:br>
            <a:r>
              <a:rPr lang="ru-RU" altLang="ru-RU" sz="2000" dirty="0"/>
              <a:t>Все цвета у светофора нужно помнить хорошо!</a:t>
            </a:r>
            <a:br>
              <a:rPr lang="ru-RU" altLang="ru-RU" sz="2000" dirty="0"/>
            </a:br>
            <a:r>
              <a:rPr lang="ru-RU" altLang="ru-RU" sz="2000" dirty="0"/>
              <a:t>Загорелся красный свет - пешеходам хода нет!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000" dirty="0"/>
              <a:t>Жёлтый - значит подожди, а зелёный свет - иди!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47667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дорожного движения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42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517374" y="1114743"/>
            <a:ext cx="514826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/>
              <a:t>Запрещается: </a:t>
            </a:r>
            <a:endParaRPr lang="ru-RU" altLang="ru-RU" sz="2000" b="1" dirty="0" smtClean="0"/>
          </a:p>
          <a:p>
            <a:pPr eaLnBrk="1" hangingPunct="1"/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1.Бросать горящие спички, окурки в помещениях. </a:t>
            </a:r>
            <a:br>
              <a:rPr lang="ru-RU" altLang="ru-RU" sz="2000" dirty="0"/>
            </a:br>
            <a:r>
              <a:rPr lang="ru-RU" altLang="ru-RU" sz="2000" dirty="0"/>
              <a:t>2.Небрежно, беспечно обращаться огнём. </a:t>
            </a:r>
            <a:br>
              <a:rPr lang="ru-RU" altLang="ru-RU" sz="2000" dirty="0"/>
            </a:br>
            <a:r>
              <a:rPr lang="ru-RU" altLang="ru-RU" sz="2000" dirty="0"/>
              <a:t>3.Включать в одну розетку большое количество потребителей тока. </a:t>
            </a:r>
            <a:br>
              <a:rPr lang="ru-RU" altLang="ru-RU" sz="2000" dirty="0"/>
            </a:br>
            <a:r>
              <a:rPr lang="ru-RU" altLang="ru-RU" sz="2000" dirty="0"/>
              <a:t>4.Использовать неисправную аппаратуру и приборы. </a:t>
            </a:r>
            <a:br>
              <a:rPr lang="ru-RU" altLang="ru-RU" sz="2000" dirty="0"/>
            </a:br>
            <a:r>
              <a:rPr lang="ru-RU" altLang="ru-RU" sz="2000" dirty="0"/>
              <a:t>5.Пользоваться повреждёнными розетками. </a:t>
            </a:r>
            <a:br>
              <a:rPr lang="ru-RU" altLang="ru-RU" sz="2000" dirty="0"/>
            </a:br>
            <a:r>
              <a:rPr lang="ru-RU" altLang="ru-RU" sz="2000" dirty="0"/>
              <a:t>6.Пользоваться электрошнурами и проводами с нарушенной изоляцией. </a:t>
            </a:r>
            <a:br>
              <a:rPr lang="ru-RU" altLang="ru-RU" sz="2000" dirty="0"/>
            </a:br>
            <a:r>
              <a:rPr lang="ru-RU" altLang="ru-RU" sz="2000" dirty="0"/>
              <a:t>7.Самим чинить и разбирать электроприборы. </a:t>
            </a:r>
            <a:br>
              <a:rPr lang="ru-RU" altLang="ru-RU" sz="2000" dirty="0"/>
            </a:br>
            <a:endParaRPr lang="ru-RU" altLang="ru-RU" sz="2000" dirty="0"/>
          </a:p>
        </p:txBody>
      </p:sp>
      <p:pic>
        <p:nvPicPr>
          <p:cNvPr id="21508" name="Picture 2" descr="C:\Documents and Settings\олечка\Рабочий стол\f819e685ec6556c895adbfb5dc61b9dd7a41084b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6" y="1631915"/>
            <a:ext cx="2852562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51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пожарной безопасности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8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350878" y="1582046"/>
            <a:ext cx="482441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/>
              <a:t>В случае пожара</a:t>
            </a:r>
            <a:r>
              <a:rPr lang="ru-RU" altLang="ru-RU" sz="2000" b="1" dirty="0" smtClean="0"/>
              <a:t>:</a:t>
            </a:r>
          </a:p>
          <a:p>
            <a:pPr eaLnBrk="1" hangingPunct="1"/>
            <a:endParaRPr lang="ru-RU" altLang="ru-RU" sz="2000" b="1" dirty="0"/>
          </a:p>
          <a:p>
            <a:pPr eaLnBrk="1" hangingPunct="1"/>
            <a:r>
              <a:rPr lang="ru-RU" altLang="ru-RU" sz="2000" dirty="0"/>
              <a:t>1.Вызвать пожарную охрану. </a:t>
            </a:r>
            <a:br>
              <a:rPr lang="ru-RU" altLang="ru-RU" sz="2000" dirty="0"/>
            </a:br>
            <a:r>
              <a:rPr lang="ru-RU" altLang="ru-RU" sz="2000" dirty="0"/>
              <a:t>2.Подавать сигнал тревоги. </a:t>
            </a:r>
            <a:br>
              <a:rPr lang="ru-RU" altLang="ru-RU" sz="2000" dirty="0"/>
            </a:br>
            <a:r>
              <a:rPr lang="ru-RU" altLang="ru-RU" sz="2000" dirty="0"/>
              <a:t>3.Встречать пожарных и сообщать им об очаге пожара. </a:t>
            </a:r>
            <a:br>
              <a:rPr lang="ru-RU" altLang="ru-RU" sz="2000" dirty="0"/>
            </a:br>
            <a:r>
              <a:rPr lang="ru-RU" altLang="ru-RU" sz="2000" dirty="0"/>
              <a:t>4.Кричать и звать на помощь взрослых. </a:t>
            </a:r>
            <a:br>
              <a:rPr lang="ru-RU" altLang="ru-RU" sz="2000" dirty="0"/>
            </a:br>
            <a:r>
              <a:rPr lang="ru-RU" altLang="ru-RU" sz="2000" dirty="0"/>
              <a:t>5.Двигаться ползком или пригнувшись, если помещение сильно задымлено. </a:t>
            </a:r>
            <a:br>
              <a:rPr lang="ru-RU" altLang="ru-RU" sz="2000" dirty="0"/>
            </a:br>
            <a:r>
              <a:rPr lang="ru-RU" altLang="ru-RU" sz="2000" dirty="0"/>
              <a:t>6.Выйти из горящего помещения. </a:t>
            </a:r>
            <a:br>
              <a:rPr lang="ru-RU" altLang="ru-RU" sz="2000" dirty="0"/>
            </a:br>
            <a:r>
              <a:rPr lang="ru-RU" altLang="ru-RU" sz="2000" dirty="0"/>
              <a:t>7.Набросить покрывало на пострадавшего.</a:t>
            </a:r>
          </a:p>
        </p:txBody>
      </p:sp>
      <p:pic>
        <p:nvPicPr>
          <p:cNvPr id="22531" name="Picture 2" descr="C:\Documents and Settings\олечка\Рабочий стол\38f7ab4e04d0609942e56c69f304c19a2786192b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692429" cy="37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061319"/>
            <a:ext cx="1296144" cy="13679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69916" y="2420888"/>
            <a:ext cx="152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101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4779" y="5071751"/>
            <a:ext cx="432048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3874" y="500798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101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48680"/>
            <a:ext cx="741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пожарной безопасности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7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поведения 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в общественных местах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4" name="Picture 5" descr="2c9dba2a507bt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556792"/>
            <a:ext cx="4104456" cy="4752528"/>
          </a:xfrm>
        </p:spPr>
      </p:pic>
    </p:spTree>
    <p:extLst>
      <p:ext uri="{BB962C8B-B14F-4D97-AF65-F5344CB8AC3E}">
        <p14:creationId xmlns:p14="http://schemas.microsoft.com/office/powerpoint/2010/main" val="1717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безопасности 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при обращении с животными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63284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стоит пристально смотреть в глаза собаке и улыбаться. В переводе с «собачьего» это значит «показывать зубы», или говорить, что вы сильнее.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Нельзя </a:t>
            </a:r>
            <a:r>
              <a:rPr lang="ru-RU" sz="2000" dirty="0"/>
              <a:t>показывать свой страх и волнение. Собака может почувствовать это и повести себя агрессивно.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Нельзя </a:t>
            </a:r>
            <a:r>
              <a:rPr lang="ru-RU" sz="2000" dirty="0"/>
              <a:t>убегать от собаки. Этим вы приглашаете собаку поохотиться за убегающей дичью.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кормите чужих собак и не трогайте собаку во время еды или сна</a:t>
            </a:r>
            <a:r>
              <a:rPr lang="ru-RU" sz="2000" dirty="0" smtClean="0"/>
              <a:t>.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cs typeface="Arial" charset="0"/>
              </a:rPr>
              <a:t>Не трогайте щенков, если рядом их мать и не отбирайте то, с чем собака играет.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7" descr="linka-i-drugije-njeprijatnosti-britanskoj-koshk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27930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работы в группе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Запомни и соблюдай простые правила: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Уважай своего товарища.</a:t>
            </a:r>
          </a:p>
          <a:p>
            <a:pPr marL="0" indent="0">
              <a:buNone/>
            </a:pPr>
            <a:r>
              <a:rPr lang="ru-RU" dirty="0"/>
              <a:t>2. Умей каждого выслушать.</a:t>
            </a:r>
          </a:p>
          <a:p>
            <a:pPr marL="0" indent="0">
              <a:buNone/>
            </a:pPr>
            <a:r>
              <a:rPr lang="ru-RU" dirty="0"/>
              <a:t>3. Не согласен – предлагай!</a:t>
            </a:r>
          </a:p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4149080"/>
            <a:ext cx="3960440" cy="222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5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безопасности 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при обращении с животными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5" name="Picture 7" descr="klesch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87189"/>
            <a:ext cx="3312368" cy="28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51762_image_larg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2664296" cy="316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2435" y="1556792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000" dirty="0" smtClean="0">
                <a:latin typeface="+mn-lt"/>
              </a:rPr>
              <a:t>Животные </a:t>
            </a:r>
            <a:r>
              <a:rPr lang="ru-RU" sz="2000" dirty="0">
                <a:latin typeface="+mn-lt"/>
              </a:rPr>
              <a:t>могут распространять такие болезни, как бешенство, лишай, чума, тиф и др.</a:t>
            </a:r>
          </a:p>
        </p:txBody>
      </p:sp>
    </p:spTree>
    <p:extLst>
      <p:ext uri="{BB962C8B-B14F-4D97-AF65-F5344CB8AC3E}">
        <p14:creationId xmlns:p14="http://schemas.microsoft.com/office/powerpoint/2010/main" val="37032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поведения в лесу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8570"/>
            <a:ext cx="6552728" cy="48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201622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обращения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 с колющими и режущими 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предметами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7"/>
            <a:ext cx="4104456" cy="40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поведения 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с взрывоопасными предметами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23556" name="Picture 4" descr="Картинки по запросу взрывоопасные предм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00267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7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23762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</a:t>
            </a:r>
            <a:r>
              <a:rPr lang="ru-RU" sz="3600" b="1" dirty="0">
                <a:solidFill>
                  <a:srgbClr val="003300"/>
                </a:solidFill>
              </a:rPr>
              <a:t>поведения около водоёмов </a:t>
            </a:r>
            <a:r>
              <a:rPr lang="ru-RU" sz="3600" b="1" dirty="0" smtClean="0">
                <a:solidFill>
                  <a:srgbClr val="003300"/>
                </a:solidFill>
              </a:rPr>
              <a:t/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во </a:t>
            </a:r>
            <a:r>
              <a:rPr lang="ru-RU" sz="3600" b="1" dirty="0">
                <a:solidFill>
                  <a:srgbClr val="003300"/>
                </a:solidFill>
              </a:rPr>
              <a:t>время их предзимнего </a:t>
            </a:r>
            <a:r>
              <a:rPr lang="ru-RU" sz="3600" b="1" dirty="0" smtClean="0">
                <a:solidFill>
                  <a:srgbClr val="003300"/>
                </a:solidFill>
              </a:rPr>
              <a:t> замерзания</a:t>
            </a:r>
            <a:r>
              <a:rPr lang="ru-RU" sz="3600" b="1" dirty="0">
                <a:solidFill>
                  <a:srgbClr val="003300"/>
                </a:solidFill>
              </a:rPr>
              <a:t/>
            </a:r>
            <a:br>
              <a:rPr lang="ru-RU" sz="3600" b="1" dirty="0">
                <a:solidFill>
                  <a:srgbClr val="003300"/>
                </a:solidFill>
              </a:rPr>
            </a:b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480720" cy="39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Правила безопасного </a:t>
            </a:r>
            <a:br>
              <a:rPr lang="ru-RU" sz="3600" b="1" dirty="0" smtClean="0">
                <a:solidFill>
                  <a:srgbClr val="003300"/>
                </a:solidFill>
              </a:rPr>
            </a:br>
            <a:r>
              <a:rPr lang="ru-RU" sz="3600" b="1" dirty="0" smtClean="0">
                <a:solidFill>
                  <a:srgbClr val="003300"/>
                </a:solidFill>
              </a:rPr>
              <a:t>обращения с лекарствами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0202" y="4797152"/>
            <a:ext cx="464400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Не употребляй лекарственные препараты без назначения врача, наркотики, спиртные напитки, не кури и не нюхай токсические вещества.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79" y="1844824"/>
            <a:ext cx="37926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95536" y="1196752"/>
            <a:ext cx="55446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Непрерывная продолжительность работы на компьютере не должна превышать</a:t>
            </a:r>
            <a:r>
              <a:rPr lang="en-US" altLang="ru-RU" sz="2000" dirty="0"/>
              <a:t>: </a:t>
            </a:r>
            <a:endParaRPr lang="ru-RU" altLang="ru-RU" sz="2000" dirty="0"/>
          </a:p>
          <a:p>
            <a:pPr eaLnBrk="1" hangingPunct="1"/>
            <a:endParaRPr lang="en-US" altLang="ru-RU" sz="2000" dirty="0"/>
          </a:p>
          <a:p>
            <a:pPr eaLnBrk="1" hangingPunct="1"/>
            <a:r>
              <a:rPr lang="ru-RU" altLang="ru-RU" sz="2000" dirty="0"/>
              <a:t>Ученикам </a:t>
            </a:r>
            <a:r>
              <a:rPr lang="ru-RU" altLang="ru-RU" sz="2000" b="1" dirty="0"/>
              <a:t>со 2-го по 5-й класс – по 15 мин</a:t>
            </a:r>
          </a:p>
          <a:p>
            <a:pPr eaLnBrk="1" hangingPunct="1"/>
            <a:r>
              <a:rPr lang="en-US" altLang="ru-RU" sz="2000" b="1" dirty="0"/>
              <a:t>	    </a:t>
            </a:r>
            <a:r>
              <a:rPr lang="en-US" altLang="ru-RU" sz="2000" dirty="0"/>
              <a:t>	</a:t>
            </a:r>
            <a:endParaRPr lang="ru-RU" altLang="ru-RU" sz="2000" dirty="0"/>
          </a:p>
          <a:p>
            <a:pPr eaLnBrk="1" hangingPunct="1"/>
            <a:r>
              <a:rPr lang="ru-RU" altLang="ru-RU" sz="2000" dirty="0"/>
              <a:t>Потом обязательно нужно делать перерыв и гимнастику для глаз: поморгать, повращать зрачками, посмотреть вдаль.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38344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Правила работы за компьютером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87532"/>
            <a:ext cx="2847417" cy="334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15" y="3776483"/>
            <a:ext cx="2460829" cy="24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Каникулы с пользой!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7179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Картинки по запросу  как провести осенние канику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38" y="3573016"/>
            <a:ext cx="20579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94537"/>
            <a:ext cx="3473948" cy="23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20" y="1268760"/>
            <a:ext cx="293288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544616" cy="99412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Каникулы с пользой!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176464" cy="25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5708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10" y="3835546"/>
            <a:ext cx="34608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Картинки по запросу теат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75" y="4135229"/>
            <a:ext cx="2994825" cy="19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Помощь  родителям по дому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33796" name="Picture 4" descr="Картинки по запросу помощь родителям по дому деть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69" y="2306452"/>
            <a:ext cx="37842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7" y="133730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3313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73842"/>
            <a:ext cx="1958588" cy="195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72" y="1382390"/>
            <a:ext cx="2297832" cy="229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95288" y="1196975"/>
            <a:ext cx="8239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1. Открывать дверь можно только хорошо знакомому человеку. </a:t>
            </a:r>
            <a:br>
              <a:rPr lang="ru-RU" altLang="ru-RU" sz="2000"/>
            </a:br>
            <a:r>
              <a:rPr lang="ru-RU" altLang="ru-RU" sz="2000"/>
              <a:t>2. Не оставляй ключ от квартиры в "надежном месте" </a:t>
            </a:r>
            <a:br>
              <a:rPr lang="ru-RU" altLang="ru-RU" sz="2000"/>
            </a:br>
            <a:r>
              <a:rPr lang="ru-RU" altLang="ru-RU" sz="2000"/>
              <a:t>3. Не вешай ключ на шнурке себе на шею. </a:t>
            </a:r>
            <a:br>
              <a:rPr lang="ru-RU" altLang="ru-RU" sz="2000"/>
            </a:br>
            <a:r>
              <a:rPr lang="ru-RU" altLang="ru-RU" sz="2000"/>
              <a:t>4. Если ты потерял ключ - немедленно сообщи об этом родителям.</a:t>
            </a:r>
            <a:r>
              <a:rPr lang="ru-RU" altLang="ru-RU"/>
              <a:t> </a:t>
            </a:r>
          </a:p>
        </p:txBody>
      </p:sp>
      <p:pic>
        <p:nvPicPr>
          <p:cNvPr id="8196" name="Picture 11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5082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70034" y="2579389"/>
            <a:ext cx="453645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позвонил звонок,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Посмотри сперва в глазок,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гости кто пришёл, узнай,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 чужим – не </a:t>
            </a: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открывай!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нет глазка, тогда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Кто же там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» - спроси всегда,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 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 станут отвечать –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Дверь 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 надо открывать!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438" y="404664"/>
            <a:ext cx="529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Когда  ты  дома  один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6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Наши </a:t>
            </a:r>
            <a:r>
              <a:rPr lang="ru-RU" sz="3600" b="1" dirty="0" smtClean="0">
                <a:solidFill>
                  <a:srgbClr val="003300"/>
                </a:solidFill>
              </a:rPr>
              <a:t>проекты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2132856"/>
            <a:ext cx="7704856" cy="28369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Подумайте в группе, какие интересные проекты вы можете сделать на каникулах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7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Наши </a:t>
            </a:r>
            <a:r>
              <a:rPr lang="ru-RU" sz="3600" b="1" dirty="0" smtClean="0">
                <a:solidFill>
                  <a:srgbClr val="003300"/>
                </a:solidFill>
              </a:rPr>
              <a:t>проекты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2132856"/>
            <a:ext cx="7704856" cy="283691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ГОЛОСОВАНИЕ!</a:t>
            </a:r>
          </a:p>
          <a:p>
            <a:pPr marL="0" indent="0">
              <a:buNone/>
            </a:pP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53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548680"/>
            <a:ext cx="7574077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b="1" i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Правила эти помни всегда,</a:t>
            </a:r>
          </a:p>
          <a:p>
            <a:pPr marL="0" indent="0" algn="ctr" eaLnBrk="1" hangingPunct="1">
              <a:buNone/>
            </a:pPr>
            <a:r>
              <a:rPr lang="ru-RU" altLang="ru-RU" b="1" i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Чтоб не случилась </a:t>
            </a:r>
            <a:endParaRPr lang="ru-RU" altLang="ru-RU" b="1" i="1" dirty="0" smtClean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altLang="ru-RU" b="1" i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 </a:t>
            </a:r>
            <a:r>
              <a:rPr lang="ru-RU" altLang="ru-RU" b="1" i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тобою беда.</a:t>
            </a:r>
          </a:p>
          <a:p>
            <a:pPr marL="0" indent="0" algn="ctr" eaLnBrk="1" hangingPunct="1">
              <a:buNone/>
            </a:pPr>
            <a:r>
              <a:rPr lang="ru-RU" altLang="ru-RU" b="1" i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Помни, жизнь всего одна,</a:t>
            </a:r>
          </a:p>
          <a:p>
            <a:pPr marL="0" indent="0" algn="ctr" eaLnBrk="1" hangingPunct="1">
              <a:buNone/>
            </a:pPr>
            <a:r>
              <a:rPr lang="ru-RU" altLang="ru-RU" b="1" i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Больше всех она важна.</a:t>
            </a:r>
          </a:p>
          <a:p>
            <a:pPr eaLnBrk="1" hangingPunct="1"/>
            <a:endParaRPr lang="ru-RU" altLang="ru-RU" sz="3600" b="1" dirty="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5641"/>
            <a:ext cx="4030588" cy="26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9" y="1147210"/>
            <a:ext cx="2644757" cy="42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140200" y="1916832"/>
            <a:ext cx="42481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 балконе – так и знай!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Ты на стулья не вставай,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 перила не взбирайся,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Низко не перегибайся –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Это может быть опасно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Падать сверху так ужасно!!!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Когда  ты  дома  один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09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3" y="1196753"/>
            <a:ext cx="31672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02170" y="1844824"/>
            <a:ext cx="50038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ты газ зажигать не умеешь,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 подходи, иль потом пожалеешь…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Очень опасно к плите приближаться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Может она загореться, взорваться…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Мама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сама всё согреет и сварит,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Суп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приготовит и чайник поставит.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Ты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же, малыш, не спеши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подрастёшь –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Спичкой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конфорку ты сам подожжёшь!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Когда  ты  дома  один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1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052736"/>
            <a:ext cx="3779837" cy="5545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Пилюли и таблетки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Нельзя тайком глотать!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Об этом наши детки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Обязаны узнать.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Вот если заболеете,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Врача вам позовут,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То взрослые таблетку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Вам сами принесут.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Но если не больны вы,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Таблетки есть нельзя</a:t>
            </a:r>
            <a:r>
              <a:rPr lang="en-US" sz="1800" b="1" dirty="0" smtClean="0"/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Глотать их без причины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Опасно вам, друзья.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Ведь отравиться можно</a:t>
            </a:r>
            <a:r>
              <a:rPr lang="en-US" sz="1800" b="1" dirty="0" smtClean="0"/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В таких таблетках – вред!!!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Так будьте осторожны –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		Живите много лет!!!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pic>
        <p:nvPicPr>
          <p:cNvPr id="9220" name="Picture 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439727" cy="22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Когда  ты  дома  один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53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4" y="1340768"/>
            <a:ext cx="345757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11960" y="2455986"/>
            <a:ext cx="410527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Захочешь форточку открыть –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Старайся осторожней быть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 подоконник не вставай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на стекло не нажимай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вдруг не выдержит оно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расколется окно –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Ты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свалиться можешь вниз…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Зачем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тебе такой сюрприз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046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Когда  ты  дома  один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2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4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9642"/>
            <a:ext cx="2520528" cy="37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35896" y="1629870"/>
            <a:ext cx="58326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квартира твоя высоко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добираться домой нелегко,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Пользуйся лифтом, но только учти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лифт с незнакомыми – не заходи!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Могут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обидеть тебя, напугать…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Можешь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серьёзно, мой друг, пострадать…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Будь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осторожней, всегда берегись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 незнакомцами в лифт не садись!</a:t>
            </a:r>
          </a:p>
          <a:p>
            <a:pPr>
              <a:spcBef>
                <a:spcPct val="50000"/>
              </a:spcBef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Когда  ты  дома  один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0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499591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424815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Если телефон звонит,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Кто-то в трубку говорит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куда же я попал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Номер я какой набрал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Как тебя зовут, малыш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Дома с кем сейчас сидишь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?-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Ничего не отвечай,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Просто маму подзывай!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Если взрослых дома нет,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Не веди ни с кем бесед,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«До свидания!» - скажи,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Быстро трубку положи!</a:t>
            </a:r>
          </a:p>
          <a:p>
            <a:pPr>
              <a:spcBef>
                <a:spcPct val="50000"/>
              </a:spcBef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046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+mj-lt"/>
              </a:rPr>
              <a:t>Когда  ты  дома  один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2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шко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</Template>
  <TotalTime>323</TotalTime>
  <Words>702</Words>
  <Application>Microsoft Office PowerPoint</Application>
  <PresentationFormat>Экран (4:3)</PresentationFormat>
  <Paragraphs>148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Monotype Corsiva</vt:lpstr>
      <vt:lpstr>Times New Roman</vt:lpstr>
      <vt:lpstr>Wingdings</vt:lpstr>
      <vt:lpstr>Фокина Л. П. Шаблон школьный</vt:lpstr>
      <vt:lpstr>Презентация PowerPoint</vt:lpstr>
      <vt:lpstr>Правила работы в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 в общественных местах</vt:lpstr>
      <vt:lpstr>Правила безопасности  при обращении с животными</vt:lpstr>
      <vt:lpstr>Правила безопасности  при обращении с животными</vt:lpstr>
      <vt:lpstr>Правила поведения в лесу</vt:lpstr>
      <vt:lpstr>Правила обращения  с колющими и режущими  предметами</vt:lpstr>
      <vt:lpstr>Правила поведения  с взрывоопасными предметами</vt:lpstr>
      <vt:lpstr>Правила поведения около водоёмов  во время их предзимнего  замерзания </vt:lpstr>
      <vt:lpstr>Правила безопасного  обращения с лекарствами</vt:lpstr>
      <vt:lpstr>Презентация PowerPoint</vt:lpstr>
      <vt:lpstr>Каникулы с пользой!</vt:lpstr>
      <vt:lpstr>Каникулы с пользой!</vt:lpstr>
      <vt:lpstr>Помощь  родителям по дому</vt:lpstr>
      <vt:lpstr>Наши проекты</vt:lpstr>
      <vt:lpstr>Наши проекты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30</cp:revision>
  <dcterms:created xsi:type="dcterms:W3CDTF">2017-10-21T09:06:40Z</dcterms:created>
  <dcterms:modified xsi:type="dcterms:W3CDTF">2021-10-24T10:42:50Z</dcterms:modified>
</cp:coreProperties>
</file>