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303" r:id="rId4"/>
    <p:sldId id="280" r:id="rId5"/>
    <p:sldId id="274" r:id="rId6"/>
    <p:sldId id="275" r:id="rId7"/>
    <p:sldId id="276" r:id="rId8"/>
    <p:sldId id="302" r:id="rId9"/>
    <p:sldId id="299" r:id="rId10"/>
    <p:sldId id="279" r:id="rId11"/>
    <p:sldId id="295" r:id="rId12"/>
    <p:sldId id="291" r:id="rId13"/>
    <p:sldId id="306" r:id="rId14"/>
    <p:sldId id="304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сень фон картинки, стоковые фото Осень фон | Deposit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110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55679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вас, родители!!!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безопасном поведении в период осенних каникул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1" y="62068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Коммунальное государственное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«Общеобразовательная школа №2 города Щучинск отдела образования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Бурабайского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управления образования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5172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на школьном родительском собрании учителя 1-х классов: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«светлячка» недостаточно.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элементы должны располагаться спереди, сзади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 каждого бока. 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7"/>
            <a:ext cx="5112568" cy="3411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41333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399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Общие правила поведения учащихся </a:t>
            </a: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на каникулах</a:t>
            </a: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разговаривать с посторонними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(незнакомыми) людьми. Не реагировать на знаки внимания и приказы незнакомца.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Никуда не ходить с посторонними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не садиться в машину с незнакомыми людьми.</a:t>
            </a:r>
          </a:p>
          <a:p>
            <a:pPr indent="228600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играть в тёмных местах, на свалках, стройплощадках, пустырях и в заброшенных зданиях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рядом с железной дорогой и автомагистралью.</a:t>
            </a:r>
          </a:p>
          <a:p>
            <a:pPr indent="228600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сообщать родителям, куда идёшь гулять.</a:t>
            </a:r>
          </a:p>
          <a:p>
            <a:pPr indent="228600" algn="just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 сопровождения взрослых и разрешения родителей не ходить к водоемам (рекам, озерам, водохранилищам) и в лес, не уезжать в другой населенный пункт.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Новые санитарные правила для казахстанских школ"/>
          <p:cNvPicPr>
            <a:picLocks noChangeAspect="1" noChangeArrowheads="1"/>
          </p:cNvPicPr>
          <p:nvPr/>
        </p:nvPicPr>
        <p:blipFill>
          <a:blip r:embed="rId2"/>
          <a:srcRect t="63860"/>
          <a:stretch>
            <a:fillRect/>
          </a:stretch>
        </p:blipFill>
        <p:spPr bwMode="auto">
          <a:xfrm>
            <a:off x="-500098" y="0"/>
            <a:ext cx="101441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68412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Требования школы: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/>
          </a:p>
          <a:p>
            <a:pPr marL="0" indent="0"/>
            <a:r>
              <a:rPr lang="ru-RU" sz="2800" b="1" dirty="0"/>
              <a:t>При входе в школу, класс обязательно обрабатывать руки антисептиком</a:t>
            </a:r>
            <a:r>
              <a:rPr lang="ru-RU" sz="2800" b="1" dirty="0" smtClean="0"/>
              <a:t>.</a:t>
            </a:r>
            <a:endParaRPr lang="ru-RU" sz="2800" dirty="0"/>
          </a:p>
          <a:p>
            <a:pPr marL="0" indent="0"/>
            <a:r>
              <a:rPr lang="ru-RU" sz="2800" b="1" dirty="0"/>
              <a:t>На перемене пьём воду с одноразового стаканчика или приносим с собой в бутылочке</a:t>
            </a:r>
            <a:r>
              <a:rPr lang="ru-RU" sz="2800" b="1" dirty="0" smtClean="0"/>
              <a:t>.</a:t>
            </a:r>
          </a:p>
          <a:p>
            <a:pPr marL="0" indent="0"/>
            <a:r>
              <a:rPr lang="ru-RU" sz="2800" b="1" dirty="0" smtClean="0"/>
              <a:t>Обрабатываем рабочие места антисептиком после 1-2 уроков;</a:t>
            </a:r>
          </a:p>
          <a:p>
            <a:pPr marL="0" indent="0"/>
            <a:r>
              <a:rPr lang="ru-RU" sz="2800" b="1" dirty="0" smtClean="0"/>
              <a:t>Смена масок после 3 урока;</a:t>
            </a:r>
          </a:p>
          <a:p>
            <a:pPr marL="0" indent="0"/>
            <a:r>
              <a:rPr lang="ru-RU" sz="2800" b="1" dirty="0" smtClean="0"/>
              <a:t>У каждого учащегося 2 запасные маски</a:t>
            </a:r>
          </a:p>
          <a:p>
            <a:pPr marL="0" indent="0">
              <a:buNone/>
            </a:pPr>
            <a:r>
              <a:rPr lang="ru-RU" sz="2800" b="1" dirty="0" smtClean="0"/>
              <a:t>(1-я на лице, 2-я для смены маски, 3-я запасная в случае потери)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Безопасность ребенка во время каникул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Уважаемые родители!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 Наступают  осенние каникулы  – пора отдыха детей, интересных дел, новых впечатлений.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Чтобы избежать непредвиденных ситуаций с детьми, убедительно просим Вас позаботиться  о безопасности ваших детей, особенно если они остаются дома без присмотра взрослых.</a:t>
            </a:r>
            <a:r>
              <a:rPr lang="ru-RU" sz="2800" dirty="0" smtClean="0">
                <a:solidFill>
                  <a:srgbClr val="052635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Помните, что в это время значительно увеличивается риск уличного и бытового травматизма.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404635"/>
            <a:ext cx="878497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Административная ответственность родителей за воспитание детей: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несовершеннолетним до 17 лет запрещено находиться на улице в ночное время с 21.00 до 06.00ч.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пребывание несовершеннолетнего в местах, нахождение в которых может причинить вред здоровью детей, их физическому, интеллектуальному, психическому, духовному и нравственному развитию;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допущение родителями (лицами, их заменяющими) или лицами, осуществляющими мероприятия с участием детей, пребывания детей без их сопровождения в ночное время в общественных местах;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2133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СОБЛЮДЕНИЯ ПРАВИЛ БЕЗОПАСНОСТИ ЗАВИСИТ  ЖИЗНЬ ВАШЕГО РЕБЁНКА!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Sample Pictures\изображения\ebad8da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Важно, чтобы родители были примером для детей в соблюдении правил дорожного движения.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спешите, переходите дорогу размеренным шагом.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*Выходя 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переходите дорогу на красный или жёлтый сигнал светофора.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*Переходите дорогу только в местах, обозначенных дорожным знаком «Пешеходный переход».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*Из автобуса, такси выходите первыми. В противном случае ребёнок может упасть или побежать на проезжую часть дороги.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27" y="4869160"/>
            <a:ext cx="4108373" cy="180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35292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 заметным!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темное время суток увеличивается число дорожно-транспортных происшествий, связанных с наездом на пешеходов. Чаще всего причиной  этому является плохая видимость пешехода.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темноте легко ошибиться в определении расстояния как до едущего автомобиля, так и до неподвижных предметов. Часто близкие предметы - кажутся далекими, а далекие - близкими.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Для того, что бы уменьшить аварийность на дорогах, разработаны специальные светоотражающие наклейки и нашивки на одежду. Светоотражающие элементы - помощники на дорогах.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 фар, попавших на них, тут же «вернется» к водителю, и он заметит пешехода. Применение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приспособлений снижает тяжесть последствий ДТП на 70%.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u="sng" spc="-1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513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699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Требования школы: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пк</cp:lastModifiedBy>
  <cp:revision>42</cp:revision>
  <dcterms:created xsi:type="dcterms:W3CDTF">2014-10-26T07:22:07Z</dcterms:created>
  <dcterms:modified xsi:type="dcterms:W3CDTF">2021-10-19T12:04:48Z</dcterms:modified>
</cp:coreProperties>
</file>