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  <p:sldMasterId id="2147483936" r:id="rId2"/>
  </p:sldMasterIdLst>
  <p:notesMasterIdLst>
    <p:notesMasterId r:id="rId30"/>
  </p:notesMasterIdLst>
  <p:sldIdLst>
    <p:sldId id="256" r:id="rId3"/>
    <p:sldId id="300" r:id="rId4"/>
    <p:sldId id="310" r:id="rId5"/>
    <p:sldId id="258" r:id="rId6"/>
    <p:sldId id="259" r:id="rId7"/>
    <p:sldId id="299" r:id="rId8"/>
    <p:sldId id="297" r:id="rId9"/>
    <p:sldId id="287" r:id="rId10"/>
    <p:sldId id="288" r:id="rId11"/>
    <p:sldId id="289" r:id="rId12"/>
    <p:sldId id="296" r:id="rId13"/>
    <p:sldId id="291" r:id="rId14"/>
    <p:sldId id="292" r:id="rId15"/>
    <p:sldId id="270" r:id="rId16"/>
    <p:sldId id="294" r:id="rId17"/>
    <p:sldId id="273" r:id="rId18"/>
    <p:sldId id="295" r:id="rId19"/>
    <p:sldId id="301" r:id="rId20"/>
    <p:sldId id="302" r:id="rId21"/>
    <p:sldId id="303" r:id="rId22"/>
    <p:sldId id="305" r:id="rId23"/>
    <p:sldId id="306" r:id="rId24"/>
    <p:sldId id="307" r:id="rId25"/>
    <p:sldId id="308" r:id="rId26"/>
    <p:sldId id="309" r:id="rId27"/>
    <p:sldId id="298" r:id="rId28"/>
    <p:sldId id="27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5498"/>
    <a:srgbClr val="451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6" autoAdjust="0"/>
    <p:restoredTop sz="94660"/>
  </p:normalViewPr>
  <p:slideViewPr>
    <p:cSldViewPr>
      <p:cViewPr>
        <p:scale>
          <a:sx n="71" d="100"/>
          <a:sy n="71" d="100"/>
        </p:scale>
        <p:origin x="-126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6C3DF-B8FA-4397-A35A-5366E4593D43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CD029-7E5B-4EB8-95C2-AFC9F55BA7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568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CD029-7E5B-4EB8-95C2-AFC9F55BA74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599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CD029-7E5B-4EB8-95C2-AFC9F55BA74F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CD029-7E5B-4EB8-95C2-AFC9F55BA74F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CD029-7E5B-4EB8-95C2-AFC9F55BA74F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k-KZ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CD029-7E5B-4EB8-95C2-AFC9F55BA74F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CD029-7E5B-4EB8-95C2-AFC9F55BA74F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CD029-7E5B-4EB8-95C2-AFC9F55BA74F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CD029-7E5B-4EB8-95C2-AFC9F55BA74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CD029-7E5B-4EB8-95C2-AFC9F55BA74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CD029-7E5B-4EB8-95C2-AFC9F55BA74F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CD029-7E5B-4EB8-95C2-AFC9F55BA74F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CD029-7E5B-4EB8-95C2-AFC9F55BA74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CD029-7E5B-4EB8-95C2-AFC9F55BA74F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CD029-7E5B-4EB8-95C2-AFC9F55BA74F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14.11.2021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23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14.11.2021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904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14.11.2021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357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14.11.2021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6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14.11.2021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038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14.11.2021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815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14.11.2021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629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14.11.2021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10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14.11.2021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114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14.11.2021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114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14.11.2021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512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 spd="slow">
    <p:cover dir="r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14.11.2021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522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4882296_328071864251764_1614440869048357323_o-1024x683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88640"/>
            <a:ext cx="849694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Ұлттық тәрбие – ұлағат көзі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 advAuto="50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8-конечная звезда 1"/>
          <p:cNvSpPr/>
          <p:nvPr/>
        </p:nvSpPr>
        <p:spPr>
          <a:xfrm>
            <a:off x="2987824" y="2132856"/>
            <a:ext cx="2808312" cy="2376264"/>
          </a:xfrm>
          <a:prstGeom prst="star8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600" dirty="0"/>
              <a:t>5</a:t>
            </a:r>
            <a:endParaRPr lang="ru-RU" sz="16600" dirty="0"/>
          </a:p>
        </p:txBody>
      </p:sp>
      <p:sp>
        <p:nvSpPr>
          <p:cNvPr id="3" name="Блок-схема: знак завершения 2"/>
          <p:cNvSpPr/>
          <p:nvPr/>
        </p:nvSpPr>
        <p:spPr>
          <a:xfrm>
            <a:off x="971600" y="1160748"/>
            <a:ext cx="2808312" cy="648072"/>
          </a:xfrm>
          <a:prstGeom prst="flowChartTermina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Бес қару</a:t>
            </a:r>
            <a:endParaRPr lang="ru-RU" dirty="0"/>
          </a:p>
        </p:txBody>
      </p:sp>
      <p:sp>
        <p:nvSpPr>
          <p:cNvPr id="6" name="Блок-схема: знак завершения 5"/>
          <p:cNvSpPr/>
          <p:nvPr/>
        </p:nvSpPr>
        <p:spPr>
          <a:xfrm>
            <a:off x="6056893" y="3316633"/>
            <a:ext cx="2808312" cy="648072"/>
          </a:xfrm>
          <a:prstGeom prst="flowChartTermina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Бес намаз</a:t>
            </a:r>
            <a:endParaRPr lang="ru-RU" dirty="0"/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3383868" y="5229200"/>
            <a:ext cx="2808312" cy="648072"/>
          </a:xfrm>
          <a:prstGeom prst="flowChartTermina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Бес жаратылыс</a:t>
            </a:r>
            <a:endParaRPr lang="ru-RU" dirty="0"/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141385" y="3110365"/>
            <a:ext cx="2808312" cy="648072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solidFill>
                  <a:schemeClr val="tx1"/>
                </a:solidFill>
              </a:rPr>
              <a:t>Бес қатер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Блок-схема: знак завершения 10"/>
          <p:cNvSpPr/>
          <p:nvPr/>
        </p:nvSpPr>
        <p:spPr>
          <a:xfrm>
            <a:off x="3341404" y="332656"/>
            <a:ext cx="2808312" cy="648072"/>
          </a:xfrm>
          <a:prstGeom prst="flowChartTermina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Бес өсиет</a:t>
            </a:r>
            <a:endParaRPr lang="ru-RU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2987824" y="1808820"/>
            <a:ext cx="1008112" cy="672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4788024" y="980728"/>
            <a:ext cx="216024" cy="15001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436096" y="2996952"/>
            <a:ext cx="1296144" cy="3196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8" idx="0"/>
          </p:cNvCxnSpPr>
          <p:nvPr/>
        </p:nvCxnSpPr>
        <p:spPr>
          <a:xfrm>
            <a:off x="4788024" y="4221088"/>
            <a:ext cx="0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375756" y="2996952"/>
            <a:ext cx="1008112" cy="1134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29778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8-конечная звезда 1"/>
          <p:cNvSpPr/>
          <p:nvPr/>
        </p:nvSpPr>
        <p:spPr>
          <a:xfrm>
            <a:off x="2987824" y="2132856"/>
            <a:ext cx="2808312" cy="2376264"/>
          </a:xfrm>
          <a:prstGeom prst="star8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600" dirty="0" smtClean="0"/>
              <a:t>3</a:t>
            </a:r>
            <a:endParaRPr lang="ru-RU" sz="16600" dirty="0"/>
          </a:p>
        </p:txBody>
      </p:sp>
      <p:sp>
        <p:nvSpPr>
          <p:cNvPr id="3" name="Блок-схема: знак завершения 2"/>
          <p:cNvSpPr/>
          <p:nvPr/>
        </p:nvSpPr>
        <p:spPr>
          <a:xfrm>
            <a:off x="971600" y="1160748"/>
            <a:ext cx="2808312" cy="648072"/>
          </a:xfrm>
          <a:prstGeom prst="flowChartTermina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Үш даусыз</a:t>
            </a:r>
            <a:endParaRPr lang="ru-RU" dirty="0"/>
          </a:p>
        </p:txBody>
      </p:sp>
      <p:sp>
        <p:nvSpPr>
          <p:cNvPr id="6" name="Блок-схема: знак завершения 5"/>
          <p:cNvSpPr/>
          <p:nvPr/>
        </p:nvSpPr>
        <p:spPr>
          <a:xfrm>
            <a:off x="6056893" y="3316633"/>
            <a:ext cx="2808312" cy="648072"/>
          </a:xfrm>
          <a:prstGeom prst="flowChartTermina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Үш тәтті</a:t>
            </a:r>
            <a:endParaRPr lang="ru-RU" dirty="0"/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4896036" y="5445224"/>
            <a:ext cx="2808312" cy="648072"/>
          </a:xfrm>
          <a:prstGeom prst="flowChartTermina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Үш қадірлі</a:t>
            </a:r>
            <a:endParaRPr lang="ru-RU" dirty="0"/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141385" y="3110365"/>
            <a:ext cx="2808312" cy="648072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solidFill>
                  <a:schemeClr val="tx1"/>
                </a:solidFill>
              </a:rPr>
              <a:t>Үш ғайып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Блок-схема: знак завершения 10"/>
          <p:cNvSpPr/>
          <p:nvPr/>
        </p:nvSpPr>
        <p:spPr>
          <a:xfrm>
            <a:off x="3341404" y="332656"/>
            <a:ext cx="2808312" cy="648072"/>
          </a:xfrm>
          <a:prstGeom prst="flowChartTermina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Үш арсыз</a:t>
            </a:r>
            <a:endParaRPr lang="ru-RU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2987824" y="1808820"/>
            <a:ext cx="1008112" cy="672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4788024" y="980728"/>
            <a:ext cx="216024" cy="15001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436096" y="2996952"/>
            <a:ext cx="1296144" cy="3196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8" idx="0"/>
          </p:cNvCxnSpPr>
          <p:nvPr/>
        </p:nvCxnSpPr>
        <p:spPr>
          <a:xfrm>
            <a:off x="4788024" y="4149080"/>
            <a:ext cx="1512168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375756" y="2996952"/>
            <a:ext cx="1008112" cy="1134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Блок-схема: знак завершения 4"/>
          <p:cNvSpPr/>
          <p:nvPr/>
        </p:nvSpPr>
        <p:spPr>
          <a:xfrm>
            <a:off x="467544" y="5301208"/>
            <a:ext cx="3024336" cy="648072"/>
          </a:xfrm>
          <a:prstGeom prst="flowChartTerminator">
            <a:avLst/>
          </a:prstGeom>
          <a:solidFill>
            <a:srgbClr val="9654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Үш қуат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2267744" y="3758437"/>
            <a:ext cx="1116124" cy="15427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86911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  <p:bldP spid="11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17024" y="2494557"/>
            <a:ext cx="56882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САН САЯХАТ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758107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5674" y="2494557"/>
            <a:ext cx="783099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ШЫҒАРМАШЫЛЫҚ </a:t>
            </a:r>
          </a:p>
          <a:p>
            <a:pPr algn="ctr"/>
            <a:r>
              <a:rPr lang="kk-KZ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ҮЗІЛІС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055725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350"/>
            <a:ext cx="9144000" cy="696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Содержимое 3" descr="Kazak-saltymen-kyz-uzatu-1024x500_c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3050962"/>
            <a:ext cx="8276456" cy="3597091"/>
          </a:xfrm>
        </p:spPr>
      </p:pic>
      <p:sp>
        <p:nvSpPr>
          <p:cNvPr id="3" name="TextBox 2"/>
          <p:cNvSpPr txBox="1"/>
          <p:nvPr/>
        </p:nvSpPr>
        <p:spPr>
          <a:xfrm>
            <a:off x="647563" y="1124744"/>
            <a:ext cx="7848873" cy="19697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b="1" i="1" dirty="0" smtClean="0">
                <a:latin typeface="Times New Roman" pitchFamily="18" charset="0"/>
                <a:cs typeface="Times New Roman" pitchFamily="18" charset="0"/>
              </a:rPr>
              <a:t>Қазақ халқы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kk-KZ" b="1" i="1" dirty="0" smtClean="0">
                <a:latin typeface="Times New Roman" pitchFamily="18" charset="0"/>
                <a:cs typeface="Times New Roman" pitchFamily="18" charset="0"/>
              </a:rPr>
              <a:t>рухани зор байлықтың  мұрагері. Ежелгі ата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b="1" i="1" dirty="0" smtClean="0">
                <a:latin typeface="Times New Roman" pitchFamily="18" charset="0"/>
                <a:cs typeface="Times New Roman" pitchFamily="18" charset="0"/>
              </a:rPr>
              <a:t>бабаларымыздың күмбірлеген күміс күйі, сыбызғы сырнайының үні, асқақтата салған әсем әні, ғашықтық жырлары, мақал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b="1" i="1" dirty="0" smtClean="0">
                <a:latin typeface="Times New Roman" pitchFamily="18" charset="0"/>
                <a:cs typeface="Times New Roman" pitchFamily="18" charset="0"/>
              </a:rPr>
              <a:t>мәтел, шешендік сөздер,айтыс өлеңдерінің сан ғасыр бойы өз ұрпағын сегіз қырлы, бір сырлы, өнегелі де өнерлі адамгершілік ар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b="1" i="1" dirty="0">
                <a:latin typeface="Times New Roman" pitchFamily="18" charset="0"/>
                <a:cs typeface="Times New Roman" pitchFamily="18" charset="0"/>
              </a:rPr>
              <a:t>ұ</a:t>
            </a:r>
            <a:r>
              <a:rPr lang="kk-KZ" b="1" i="1" dirty="0" smtClean="0">
                <a:latin typeface="Times New Roman" pitchFamily="18" charset="0"/>
                <a:cs typeface="Times New Roman" pitchFamily="18" charset="0"/>
              </a:rPr>
              <a:t>жданы жоғары намысқой азамат етіп тәрбиелеп келгені тарихи шындық</a:t>
            </a:r>
            <a:r>
              <a:rPr lang="kk-KZ" sz="28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kk-KZ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49398" y="2494557"/>
            <a:ext cx="642355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k-KZ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ТЫЙЫМ СӨЗДЕР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042031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38"/>
            <a:ext cx="9144000" cy="696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Содержимое 3" descr="Без названия (1)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3573016"/>
          </a:xfrm>
        </p:spPr>
      </p:pic>
      <p:sp>
        <p:nvSpPr>
          <p:cNvPr id="3" name="TextBox 2"/>
          <p:cNvSpPr txBox="1"/>
          <p:nvPr/>
        </p:nvSpPr>
        <p:spPr>
          <a:xfrm>
            <a:off x="0" y="3573016"/>
            <a:ext cx="9144000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Қазақ халқының салт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дәстүрлері осы ұлттың мінез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құлқын, қасиеттерін көрсетеді. Кейбір салт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дәстүрлері мен әдет-ғұрыптары сол халықтың тұрмысына, тәрбиесі мен мінезіне, сеніміне, ырымына қарай қалыптасып, келеді. </a:t>
            </a:r>
            <a:endParaRPr lang="kk-KZ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3885" y="2494557"/>
            <a:ext cx="7614584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k-KZ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ҚАЗАҚ ХАЛҚЫНЫҢ</a:t>
            </a:r>
          </a:p>
          <a:p>
            <a:pPr algn="ctr"/>
            <a:r>
              <a:rPr lang="kk-KZ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САЛТ-ДӘСТҮРЛЕРІ</a:t>
            </a:r>
          </a:p>
          <a:p>
            <a:pPr algn="ctr"/>
            <a:r>
              <a:rPr lang="kk-KZ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(бейнекөрсетілім)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574085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2652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/>
          <a:stretch/>
        </p:blipFill>
        <p:spPr bwMode="auto">
          <a:xfrm>
            <a:off x="0" y="-22158"/>
            <a:ext cx="9144000" cy="688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39538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65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692696"/>
            <a:ext cx="608765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000" b="1" cap="all" dirty="0" err="1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Сабақтың</a:t>
            </a:r>
            <a:r>
              <a:rPr lang="ru-RU" sz="4000" b="1" cap="all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4000" b="1" cap="all" dirty="0" err="1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мақсаты</a:t>
            </a:r>
            <a:r>
              <a:rPr lang="ru-RU" sz="4000" b="1" cap="all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:</a:t>
            </a:r>
          </a:p>
          <a:p>
            <a:pPr algn="ctr"/>
            <a:endParaRPr lang="ru-RU" sz="4000" b="1" cap="all" dirty="0">
              <a:ln/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926269"/>
            <a:ext cx="78488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kk-KZ" sz="3200" i="1" dirty="0" smtClean="0">
                <a:latin typeface="Times New Roman" pitchFamily="18" charset="0"/>
                <a:cs typeface="Times New Roman" pitchFamily="18" charset="0"/>
              </a:rPr>
              <a:t>Ата-аналардың </a:t>
            </a:r>
            <a:r>
              <a:rPr lang="kk-KZ" sz="3200" i="1" dirty="0">
                <a:latin typeface="Times New Roman" pitchFamily="18" charset="0"/>
                <a:cs typeface="Times New Roman" pitchFamily="18" charset="0"/>
              </a:rPr>
              <a:t>үлгісі негізінде оқушыларды ата-аналарын сыйлауға, құрметтеуге тәрбиелеу</a:t>
            </a:r>
            <a:r>
              <a:rPr lang="kk-KZ" sz="32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kk-KZ" sz="3200" i="1" dirty="0">
                <a:latin typeface="Times New Roman" pitchFamily="18" charset="0"/>
                <a:cs typeface="Times New Roman" pitchFamily="18" charset="0"/>
              </a:rPr>
              <a:t>Халқымыздың әдет-ғұрпы, салт-дәстүрі арқылы оқушылардың бойында асыл да адамгершілік қасиеттерді қалыптастыру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5796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18016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404664"/>
            <a:ext cx="6408712" cy="10801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kk-KZ" sz="72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ШІЛДЕХАНА</a:t>
            </a:r>
            <a:endParaRPr lang="ru-RU" sz="72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895439"/>
            <a:ext cx="91232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i="1" dirty="0" smtClean="0">
                <a:solidFill>
                  <a:prstClr val="black"/>
                </a:solidFill>
              </a:rPr>
              <a:t>Шілдехана, шілделік, шілде күзет – өмірге келген нәрестенің құрметіне жасалатын той. </a:t>
            </a:r>
            <a:endParaRPr lang="ru-RU" sz="4000" i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8" t="21651" r="21290" b="31182"/>
          <a:stretch/>
        </p:blipFill>
        <p:spPr bwMode="auto">
          <a:xfrm>
            <a:off x="2035276" y="1484784"/>
            <a:ext cx="5161937" cy="323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71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cer\Desktop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" y="11424"/>
            <a:ext cx="9125712" cy="684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99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338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74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556792"/>
            <a:ext cx="837911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17673" y="260648"/>
            <a:ext cx="4078851" cy="12961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ru-RU" sz="115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СЫҢСУ</a:t>
            </a:r>
            <a:endParaRPr lang="ru-RU" sz="115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151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55725"/>
            <a:ext cx="7488832" cy="515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76590" y="91629"/>
            <a:ext cx="4078851" cy="12961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kk-KZ" sz="1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ҚОШТАСУ</a:t>
            </a:r>
            <a:endParaRPr lang="ru-RU" sz="115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348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96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882" y="1772816"/>
            <a:ext cx="6704236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28940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96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Содержимое 3" descr="images (2)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420634" y="1052736"/>
            <a:ext cx="4326048" cy="3240360"/>
          </a:xfrm>
        </p:spPr>
      </p:pic>
      <p:sp>
        <p:nvSpPr>
          <p:cNvPr id="3" name="TextBox 2"/>
          <p:cNvSpPr txBox="1"/>
          <p:nvPr/>
        </p:nvSpPr>
        <p:spPr>
          <a:xfrm>
            <a:off x="0" y="972216"/>
            <a:ext cx="4427984" cy="50167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Жас ұрпақты Отанын, туған  жерін сүйіп, оны қорғай білуге үйрету, оқушы бойында патриоттық сезім мен адамгершілік сананы қалыптастыру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егеменд</a:t>
            </a:r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і мемлекетіміздің әр отбасы мен азаматтарының міндеті.</a:t>
            </a:r>
            <a:endParaRPr lang="kk-KZ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WhatsApp Video 2021-11-14 at 20.34.45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9120637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Содержимое 3" descr="Bugingi_kynin_batyrlary_Astana20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1187624" y="593649"/>
            <a:ext cx="5328592" cy="3730015"/>
          </a:xfrm>
        </p:spPr>
      </p:pic>
      <p:sp>
        <p:nvSpPr>
          <p:cNvPr id="7" name="TextBox 6"/>
          <p:cNvSpPr txBox="1"/>
          <p:nvPr/>
        </p:nvSpPr>
        <p:spPr>
          <a:xfrm>
            <a:off x="0" y="0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k-KZ" sz="3600" dirty="0">
              <a:latin typeface="Gabriola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4725144"/>
            <a:ext cx="734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i="1" dirty="0" smtClean="0">
                <a:latin typeface="Times New Roman" pitchFamily="18" charset="0"/>
                <a:cs typeface="Times New Roman" pitchFamily="18" charset="0"/>
              </a:rPr>
              <a:t>Рухы  асқақ, іргесі берік ел боламыз десек, ең бастысы ұрпақ тәрбиесі мен біліміне сергек қарауымыз тиіс. </a:t>
            </a:r>
            <a:endParaRPr lang="kk-KZ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Содержимое 3" descr="cbef431c30042dd4d771321c63b970f8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499992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4283968" y="1412776"/>
            <a:ext cx="4572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4000" dirty="0" smtClean="0">
                <a:latin typeface="Times New Roman" pitchFamily="18" charset="0"/>
                <a:cs typeface="Times New Roman" pitchFamily="18" charset="0"/>
              </a:rPr>
              <a:t>Балаға мінез үш алуан адамнан жұғады: бірінші ата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sz="4000" dirty="0" smtClean="0">
                <a:latin typeface="Times New Roman" pitchFamily="18" charset="0"/>
                <a:cs typeface="Times New Roman" pitchFamily="18" charset="0"/>
              </a:rPr>
              <a:t>анасынан, екіншісі – ұстазынан, үшіншісі –құрбысынан. </a:t>
            </a:r>
            <a:endParaRPr lang="kk-KZ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6336704" cy="47525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81343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63688" y="188640"/>
            <a:ext cx="4589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ТОПҚА БӨЛУ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65312"/>
            <a:ext cx="5976664" cy="3247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63688" y="3258139"/>
            <a:ext cx="2028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СЫҢАРЫН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40904" y="3519749"/>
            <a:ext cx="90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ТАП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101067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2132856"/>
            <a:ext cx="6408712" cy="2123658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Қазақ халқының құнды өсиеттері</a:t>
            </a:r>
            <a:endParaRPr lang="ru-RU" sz="6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0248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8-конечная звезда 1"/>
          <p:cNvSpPr/>
          <p:nvPr/>
        </p:nvSpPr>
        <p:spPr>
          <a:xfrm>
            <a:off x="2987824" y="2132856"/>
            <a:ext cx="2808312" cy="2376264"/>
          </a:xfrm>
          <a:prstGeom prst="star8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600" dirty="0" smtClean="0"/>
              <a:t>7</a:t>
            </a:r>
            <a:endParaRPr lang="ru-RU" sz="16600" dirty="0"/>
          </a:p>
        </p:txBody>
      </p:sp>
      <p:sp>
        <p:nvSpPr>
          <p:cNvPr id="3" name="Блок-схема: знак завершения 2"/>
          <p:cNvSpPr/>
          <p:nvPr/>
        </p:nvSpPr>
        <p:spPr>
          <a:xfrm>
            <a:off x="971600" y="1160748"/>
            <a:ext cx="2808312" cy="648072"/>
          </a:xfrm>
          <a:prstGeom prst="flowChartTermina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Жеті қазына</a:t>
            </a:r>
            <a:endParaRPr lang="ru-RU" dirty="0"/>
          </a:p>
        </p:txBody>
      </p:sp>
      <p:sp>
        <p:nvSpPr>
          <p:cNvPr id="6" name="Блок-схема: знак завершения 5"/>
          <p:cNvSpPr/>
          <p:nvPr/>
        </p:nvSpPr>
        <p:spPr>
          <a:xfrm>
            <a:off x="5436096" y="1808820"/>
            <a:ext cx="2808312" cy="648072"/>
          </a:xfrm>
          <a:prstGeom prst="flowChartTermina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Жеті жұт</a:t>
            </a:r>
            <a:endParaRPr lang="ru-RU" dirty="0"/>
          </a:p>
        </p:txBody>
      </p:sp>
      <p:sp>
        <p:nvSpPr>
          <p:cNvPr id="7" name="Блок-схема: знак завершения 6"/>
          <p:cNvSpPr/>
          <p:nvPr/>
        </p:nvSpPr>
        <p:spPr>
          <a:xfrm>
            <a:off x="0" y="3093851"/>
            <a:ext cx="2808312" cy="648072"/>
          </a:xfrm>
          <a:prstGeom prst="flowChartTermina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Жеті жетім</a:t>
            </a:r>
            <a:endParaRPr lang="ru-RU" dirty="0"/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5940152" y="3417887"/>
            <a:ext cx="2808312" cy="648072"/>
          </a:xfrm>
          <a:prstGeom prst="flowChartTermina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Жеті күн</a:t>
            </a:r>
            <a:endParaRPr lang="ru-RU" dirty="0"/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904474" y="4797152"/>
            <a:ext cx="2808312" cy="648072"/>
          </a:xfrm>
          <a:prstGeom prst="flowChartTermina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Жеті жоқ</a:t>
            </a:r>
            <a:endParaRPr lang="ru-RU" dirty="0"/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4788024" y="4857854"/>
            <a:ext cx="2808312" cy="648072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solidFill>
                  <a:schemeClr val="tx1"/>
                </a:solidFill>
              </a:rPr>
              <a:t>Жеті ғал</a:t>
            </a:r>
            <a:r>
              <a:rPr lang="kk-KZ" dirty="0">
                <a:solidFill>
                  <a:schemeClr val="tx1"/>
                </a:solidFill>
              </a:rPr>
              <a:t>а</a:t>
            </a:r>
            <a:r>
              <a:rPr lang="kk-KZ" dirty="0" smtClean="0">
                <a:solidFill>
                  <a:schemeClr val="tx1"/>
                </a:solidFill>
              </a:rPr>
              <a:t>м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Блок-схема: знак завершения 10"/>
          <p:cNvSpPr/>
          <p:nvPr/>
        </p:nvSpPr>
        <p:spPr>
          <a:xfrm>
            <a:off x="3341404" y="332656"/>
            <a:ext cx="2808312" cy="648072"/>
          </a:xfrm>
          <a:prstGeom prst="flowChartTermina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Жеті ата</a:t>
            </a:r>
            <a:endParaRPr lang="ru-RU" dirty="0"/>
          </a:p>
        </p:txBody>
      </p:sp>
      <p:sp>
        <p:nvSpPr>
          <p:cNvPr id="12" name="Блок-схема: знак завершения 11"/>
          <p:cNvSpPr/>
          <p:nvPr/>
        </p:nvSpPr>
        <p:spPr>
          <a:xfrm>
            <a:off x="2987824" y="5877272"/>
            <a:ext cx="2808312" cy="648072"/>
          </a:xfrm>
          <a:prstGeom prst="flowChartTermina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Жеті әулие</a:t>
            </a:r>
            <a:endParaRPr lang="ru-RU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2987824" y="1808820"/>
            <a:ext cx="1008112" cy="672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4788024" y="980728"/>
            <a:ext cx="216024" cy="15001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5436096" y="2480852"/>
            <a:ext cx="1296144" cy="516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8" idx="1"/>
          </p:cNvCxnSpPr>
          <p:nvPr/>
        </p:nvCxnSpPr>
        <p:spPr>
          <a:xfrm>
            <a:off x="5436096" y="3645024"/>
            <a:ext cx="504056" cy="968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2308630" y="2996952"/>
            <a:ext cx="1183250" cy="968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2808312" y="3645024"/>
            <a:ext cx="533092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3995936" y="4065959"/>
            <a:ext cx="288032" cy="1811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4788024" y="4221088"/>
            <a:ext cx="648072" cy="6367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90595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1338</TotalTime>
  <Words>289</Words>
  <Application>Microsoft Office PowerPoint</Application>
  <PresentationFormat>Экран (4:3)</PresentationFormat>
  <Paragraphs>60</Paragraphs>
  <Slides>27</Slides>
  <Notes>14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Справедливость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Asylzada</cp:lastModifiedBy>
  <cp:revision>84</cp:revision>
  <cp:lastPrinted>2019-04-24T00:37:36Z</cp:lastPrinted>
  <dcterms:created xsi:type="dcterms:W3CDTF">2019-01-15T18:15:00Z</dcterms:created>
  <dcterms:modified xsi:type="dcterms:W3CDTF">2021-11-14T14:53:27Z</dcterms:modified>
</cp:coreProperties>
</file>