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ytimg.com/vi/kagKiPk5xjI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613576" cy="685800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b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Ертедегі саяхат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0lik.ru/uploads/posts/2008-08/1217787134_0lik.ru_cd260f885b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38600" cy="5433467"/>
          </a:xfrm>
        </p:spPr>
        <p:txBody>
          <a:bodyPr/>
          <a:lstStyle/>
          <a:p>
            <a:r>
              <a:rPr lang="kk-KZ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мақсаты:</a:t>
            </a: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Уақытқа қатысты қарапайым терминдерді қолдану,туризмнің мәнін түсіну,картадан Астананың орналасқан жерін анықтау.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go2.imgsmail.ru/imgpreview?key=5b16150a2be6d302&amp;mb=imgdb_preview_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-243408"/>
            <a:ext cx="7581528" cy="1080120"/>
          </a:xfrm>
        </p:spPr>
        <p:txBody>
          <a:bodyPr>
            <a:normAutofit/>
          </a:bodyPr>
          <a:lstStyle/>
          <a:p>
            <a:r>
              <a:rPr lang="kk-KZ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Қызығушылығын ояту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2123728" y="2420888"/>
            <a:ext cx="4896544" cy="316835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Саяхат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konki-turiz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612946"/>
            <a:ext cx="2648183" cy="2038287"/>
          </a:xfrm>
          <a:prstGeom prst="rect">
            <a:avLst/>
          </a:prstGeom>
        </p:spPr>
      </p:pic>
      <p:pic>
        <p:nvPicPr>
          <p:cNvPr id="8" name="Рисунок 7" descr="imgpre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5144"/>
            <a:ext cx="3124200" cy="1882130"/>
          </a:xfrm>
          <a:prstGeom prst="rect">
            <a:avLst/>
          </a:prstGeom>
        </p:spPr>
      </p:pic>
      <p:pic>
        <p:nvPicPr>
          <p:cNvPr id="9" name="Рисунок 8" descr="l1379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88840"/>
            <a:ext cx="2267744" cy="2016223"/>
          </a:xfrm>
          <a:prstGeom prst="rect">
            <a:avLst/>
          </a:prstGeom>
        </p:spPr>
      </p:pic>
      <p:pic>
        <p:nvPicPr>
          <p:cNvPr id="10" name="Рисунок 9" descr="39f5d3eb490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988840"/>
            <a:ext cx="2123727" cy="2232248"/>
          </a:xfrm>
          <a:prstGeom prst="rect">
            <a:avLst/>
          </a:prstGeom>
        </p:spPr>
      </p:pic>
      <p:pic>
        <p:nvPicPr>
          <p:cNvPr id="12" name="Рисунок 11" descr="image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764704"/>
            <a:ext cx="2808312" cy="1656184"/>
          </a:xfrm>
          <a:prstGeom prst="rect">
            <a:avLst/>
          </a:prstGeom>
        </p:spPr>
      </p:pic>
    </p:spTree>
  </p:cSld>
  <p:clrMapOvr>
    <a:masterClrMapping/>
  </p:clrMapOvr>
  <p:transition advTm="3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1qsm8gx115ipa.cloudfront.net/_111/1501/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2304256"/>
          </a:xfrm>
        </p:spPr>
        <p:txBody>
          <a:bodyPr>
            <a:normAutofit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Оқулықтағы 55 бет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untry.turmir.com/admin/lib/spaw/uploads/images/44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373216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Саяхат</a:t>
            </a:r>
            <a:r>
              <a:rPr lang="ru-RU" sz="3200" b="1" dirty="0" smtClean="0"/>
              <a:t>  -  Путешествие – </a:t>
            </a:r>
            <a:r>
              <a:rPr lang="en-US" sz="3200" b="1" dirty="0" smtClean="0"/>
              <a:t>Travel</a:t>
            </a:r>
          </a:p>
          <a:p>
            <a:r>
              <a:rPr lang="en-US" b="1" dirty="0" smtClean="0"/>
              <a:t> </a:t>
            </a:r>
            <a:r>
              <a:rPr lang="kk-KZ" sz="3200" b="1" dirty="0" smtClean="0"/>
              <a:t>Астана – Столица – С</a:t>
            </a:r>
            <a:r>
              <a:rPr lang="en-US" sz="3200" b="1" dirty="0" err="1" smtClean="0"/>
              <a:t>apital</a:t>
            </a:r>
            <a:r>
              <a:rPr lang="en-US" sz="3200" b="1" dirty="0" smtClean="0"/>
              <a:t> city</a:t>
            </a:r>
            <a:endParaRPr lang="ru-RU" sz="3200" b="1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s1.ppt4web.ru/images/10172/86583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012974"/>
          </a:xfrm>
        </p:spPr>
        <p:txBody>
          <a:bodyPr>
            <a:noAutofit/>
          </a:bodyPr>
          <a:lstStyle/>
          <a:p>
            <a:r>
              <a:rPr lang="kk-KZ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Сергіту сәті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inform.kz/fotoarticles/201107061036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140968"/>
          </a:xfrm>
          <a:prstGeom prst="rect">
            <a:avLst/>
          </a:prstGeom>
          <a:noFill/>
        </p:spPr>
      </p:pic>
      <p:pic>
        <p:nvPicPr>
          <p:cNvPr id="4" name="Picture 2" descr="http://fs00.infourok.ru/images/doc/157/181719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3140968"/>
          </a:xfrm>
          <a:prstGeom prst="rect">
            <a:avLst/>
          </a:prstGeom>
          <a:noFill/>
        </p:spPr>
      </p:pic>
      <p:pic>
        <p:nvPicPr>
          <p:cNvPr id="19460" name="Picture 4" descr="http://aktobegazeti.kz/wp-content/uploads/2013/07/%D0%9C%D0%B5%D1%80%D0%B5%D0%BA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1"/>
            <a:ext cx="6624736" cy="3789039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go4.imgsmail.ru/imgpreview?key=211c38b59e6f1ed4&amp;mb=imgdb_preview_1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988840"/>
            <a:ext cx="5266928" cy="2520280"/>
          </a:xfrm>
        </p:spPr>
        <p:txBody>
          <a:bodyPr>
            <a:normAutofit/>
          </a:bodyPr>
          <a:lstStyle/>
          <a:p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b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Өзін-өзі бағалау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xrest.ru/schemes/00/18/22/5b/%D0%A1%D0%BC%D0%B0%D0%B9%D0%BB%D0%B8%D0%B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1581547" cy="1296144"/>
          </a:xfrm>
          <a:prstGeom prst="rect">
            <a:avLst/>
          </a:prstGeom>
          <a:noFill/>
        </p:spPr>
      </p:pic>
      <p:pic>
        <p:nvPicPr>
          <p:cNvPr id="21510" name="Picture 6" descr="http://www.addsmile.ru/UserFiles/Image/img12_22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77072"/>
            <a:ext cx="3040807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Сабақтың тақырыбы:  Ертедегі саяхат</vt:lpstr>
      <vt:lpstr>Слайд 2</vt:lpstr>
      <vt:lpstr>Қызығушылығын ояту</vt:lpstr>
      <vt:lpstr>Оқулықтағы 55 бет </vt:lpstr>
      <vt:lpstr>Слайд 5</vt:lpstr>
      <vt:lpstr>Сергіту сәті</vt:lpstr>
      <vt:lpstr>Слайд 7</vt:lpstr>
      <vt:lpstr>Бағалау Өзін-өзі бағалау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2017-02-06T16:10:47Z</dcterms:created>
  <dcterms:modified xsi:type="dcterms:W3CDTF">2017-02-08T07:32:31Z</dcterms:modified>
</cp:coreProperties>
</file>