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82" r:id="rId4"/>
    <p:sldId id="257" r:id="rId5"/>
    <p:sldId id="288" r:id="rId6"/>
    <p:sldId id="287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93" r:id="rId17"/>
    <p:sldId id="291" r:id="rId18"/>
    <p:sldId id="294" r:id="rId19"/>
    <p:sldId id="290" r:id="rId20"/>
    <p:sldId id="280" r:id="rId21"/>
    <p:sldId id="296" r:id="rId22"/>
    <p:sldId id="297" r:id="rId23"/>
    <p:sldId id="298" r:id="rId24"/>
    <p:sldId id="299" r:id="rId25"/>
    <p:sldId id="300" r:id="rId26"/>
    <p:sldId id="301" r:id="rId27"/>
    <p:sldId id="304" r:id="rId28"/>
    <p:sldId id="30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36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file:///E:\&#1040;&#1083;&#1090;&#1086;&#1096;\&#1082;&#1083;&#1072;&#1089;&#1089;&#1080;&#1095;&#1077;&#1089;&#1082;&#1072;&#1103;%20&#1084;&#1091;&#1079;&#1099;&#1082;&#1072;\Klassika_dlya_malyshej_Lunnaya_sonata_Bethoven_(vashsound.com)%20(2).mp3" TargetMode="External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6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28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74093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28575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7267" flipH="1">
            <a:off x="0" y="3645024"/>
            <a:ext cx="9252522" cy="335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6444" y="1412776"/>
            <a:ext cx="729879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Ақпанның он төрті </a:t>
            </a:r>
          </a:p>
          <a:p>
            <a:pPr algn="ctr"/>
            <a:r>
              <a:rPr lang="kk-KZ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Сынып жұмысы</a:t>
            </a:r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4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80106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70C0"/>
                </a:solidFill>
                <a:latin typeface="Bookman Old Style" pitchFamily="18" charset="0"/>
              </a:rPr>
              <a:t>«</a:t>
            </a:r>
            <a:r>
              <a:rPr lang="ru-RU" sz="3000" b="1" i="1" dirty="0" err="1" smtClean="0">
                <a:solidFill>
                  <a:srgbClr val="0070C0"/>
                </a:solidFill>
                <a:latin typeface="Bookman Old Style" pitchFamily="18" charset="0"/>
              </a:rPr>
              <a:t>Медеу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itchFamily="18" charset="0"/>
              </a:rPr>
              <a:t>» </a:t>
            </a:r>
            <a:r>
              <a:rPr lang="ru-RU" sz="3000" b="1" i="1" dirty="0" err="1" smtClean="0">
                <a:solidFill>
                  <a:srgbClr val="0070C0"/>
                </a:solidFill>
                <a:latin typeface="Bookman Old Style" pitchFamily="18" charset="0"/>
              </a:rPr>
              <a:t>жоғары таулы</a:t>
            </a:r>
            <a:r>
              <a:rPr lang="ru-RU" sz="3000" b="1" i="1" dirty="0" smtClean="0">
                <a:solidFill>
                  <a:srgbClr val="0070C0"/>
                </a:solidFill>
                <a:latin typeface="Bookman Old Style" pitchFamily="18" charset="0"/>
              </a:rPr>
              <a:t> спорт  </a:t>
            </a:r>
            <a:r>
              <a:rPr lang="ru-RU" sz="3000" b="1" i="1" dirty="0" err="1" smtClean="0">
                <a:solidFill>
                  <a:srgbClr val="0070C0"/>
                </a:solidFill>
                <a:latin typeface="Bookman Old Style" pitchFamily="18" charset="0"/>
              </a:rPr>
              <a:t>кешені</a:t>
            </a:r>
            <a:endParaRPr lang="ru-RU" sz="3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97" y="1609724"/>
            <a:ext cx="8130093" cy="460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Шаңғы трамплиндерінің халықаралық кешені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3"/>
            <a:ext cx="75724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қаласындағы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«Шымбұлақ» тау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шаңғы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589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Шаңғы-биатлон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стадионы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7786742" cy="51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14093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«Табаған» спорттық ойын-сауық кешені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85860"/>
            <a:ext cx="2722799" cy="17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643570" y="3071810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Алексей </a:t>
            </a:r>
            <a:r>
              <a:rPr lang="ru-RU" sz="2000" dirty="0" err="1" smtClean="0">
                <a:latin typeface="Century Gothic" pitchFamily="34" charset="0"/>
              </a:rPr>
              <a:t>Полтаранин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1142984"/>
            <a:ext cx="3613599" cy="249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3643314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Денис </a:t>
            </a:r>
            <a:r>
              <a:rPr lang="ru-RU" sz="2000" dirty="0" err="1" smtClean="0">
                <a:latin typeface="Century Gothic" pitchFamily="34" charset="0"/>
              </a:rPr>
              <a:t>Тен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3643314"/>
            <a:ext cx="2140297" cy="218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9322" y="5929330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Екатерина </a:t>
            </a:r>
            <a:r>
              <a:rPr lang="ru-RU" sz="2000" dirty="0" err="1" smtClean="0">
                <a:latin typeface="Century Gothic" pitchFamily="34" charset="0"/>
              </a:rPr>
              <a:t>Айдова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255"/>
            <a:ext cx="3071834" cy="16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6000768"/>
            <a:ext cx="416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Светлана Малахова-Шишкина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285728"/>
            <a:ext cx="673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Bookman Old Style" pitchFamily="18" charset="0"/>
              </a:rPr>
              <a:t>Біздің  жеңімпаздарымыз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2200" end="0.3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2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6250"/>
            <a:ext cx="8312150" cy="59055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3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9789"/>
            <a:ext cx="7814642" cy="519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Мағынаны тану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9661" y="1844824"/>
            <a:ext cx="48997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Топтық жұмыс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5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21877" y="5363964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225" y="3730862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5399" y="5554782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" y="5728977"/>
            <a:ext cx="4859659" cy="11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59656" y="5589240"/>
            <a:ext cx="4176837" cy="126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UEST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24" y="3242034"/>
            <a:ext cx="3313112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259" y="2829551"/>
            <a:ext cx="2915817" cy="29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олна 3"/>
          <p:cNvSpPr/>
          <p:nvPr/>
        </p:nvSpPr>
        <p:spPr>
          <a:xfrm>
            <a:off x="22236" y="0"/>
            <a:ext cx="9144000" cy="1980966"/>
          </a:xfrm>
          <a:prstGeom prst="wave">
            <a:avLst>
              <a:gd name="adj1" fmla="val 20000"/>
              <a:gd name="adj2" fmla="val -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Оқулықпен  жұмыс</a:t>
            </a:r>
            <a:r>
              <a:rPr lang="kk-K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kk-K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1525" y="18448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1-тапсырма</a:t>
            </a:r>
          </a:p>
          <a:p>
            <a:pPr algn="ctr"/>
            <a:r>
              <a:rPr lang="kk-KZ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152-бет. </a:t>
            </a:r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Берілген сөйлемді аяқтаңдар.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6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6250"/>
            <a:ext cx="8312150" cy="59055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0"/>
            <a:ext cx="4522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2-тапсырма. </a:t>
            </a:r>
          </a:p>
          <a:p>
            <a:pPr algn="ctr"/>
            <a:r>
              <a:rPr lang="kk-K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Тірек сызба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455" y="2967335"/>
            <a:ext cx="26030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571998" y="4075331"/>
            <a:ext cx="612070" cy="1081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3521333"/>
            <a:ext cx="792088" cy="195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860032" y="2191798"/>
            <a:ext cx="648072" cy="618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550375" y="2712113"/>
            <a:ext cx="720080" cy="510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123728" y="3645024"/>
            <a:ext cx="100811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70455" y="4075331"/>
            <a:ext cx="365441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3453175" y="2132856"/>
            <a:ext cx="39874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12160" y="2471700"/>
            <a:ext cx="633960" cy="597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072" y="3455422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Шынығу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4725144"/>
            <a:ext cx="176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Тамақтану</a:t>
            </a:r>
            <a:endParaRPr lang="ru-RU" sz="2800" dirty="0"/>
          </a:p>
        </p:txBody>
      </p:sp>
      <p:sp>
        <p:nvSpPr>
          <p:cNvPr id="46080" name="TextBox 46079"/>
          <p:cNvSpPr txBox="1"/>
          <p:nvPr/>
        </p:nvSpPr>
        <p:spPr>
          <a:xfrm>
            <a:off x="1100232" y="2287034"/>
            <a:ext cx="1413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Таза ауа</a:t>
            </a:r>
            <a:endParaRPr lang="ru-RU" sz="2800" dirty="0"/>
          </a:p>
        </p:txBody>
      </p:sp>
      <p:sp>
        <p:nvSpPr>
          <p:cNvPr id="46081" name="TextBox 46080"/>
          <p:cNvSpPr txBox="1"/>
          <p:nvPr/>
        </p:nvSpPr>
        <p:spPr>
          <a:xfrm>
            <a:off x="2513760" y="1754326"/>
            <a:ext cx="1461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/>
              <a:t>Тынығу</a:t>
            </a:r>
            <a:endParaRPr lang="ru-RU" sz="3200" dirty="0"/>
          </a:p>
        </p:txBody>
      </p:sp>
      <p:sp>
        <p:nvSpPr>
          <p:cNvPr id="46082" name="TextBox 46081"/>
          <p:cNvSpPr txBox="1"/>
          <p:nvPr/>
        </p:nvSpPr>
        <p:spPr>
          <a:xfrm>
            <a:off x="5590251" y="1785103"/>
            <a:ext cx="2759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/>
              <a:t>Қимыл-қозғалыс</a:t>
            </a:r>
            <a:endParaRPr lang="ru-RU" sz="2800" dirty="0"/>
          </a:p>
        </p:txBody>
      </p:sp>
      <p:sp>
        <p:nvSpPr>
          <p:cNvPr id="46083" name="Прямоугольник 46082"/>
          <p:cNvSpPr/>
          <p:nvPr/>
        </p:nvSpPr>
        <p:spPr>
          <a:xfrm>
            <a:off x="6662532" y="2363978"/>
            <a:ext cx="1834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Тазалығын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сақтау</a:t>
            </a:r>
            <a:endParaRPr lang="ru-RU" sz="2400" dirty="0"/>
          </a:p>
        </p:txBody>
      </p:sp>
      <p:sp>
        <p:nvSpPr>
          <p:cNvPr id="46087" name="Прямоугольник 46086"/>
          <p:cNvSpPr/>
          <p:nvPr/>
        </p:nvSpPr>
        <p:spPr>
          <a:xfrm>
            <a:off x="4213476" y="5248364"/>
            <a:ext cx="2734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err="1">
                <a:latin typeface="Arial" pitchFamily="34" charset="0"/>
                <a:cs typeface="Arial" pitchFamily="34" charset="0"/>
              </a:rPr>
              <a:t>Қоршаған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ортаға</a:t>
            </a:r>
            <a:endParaRPr lang="ru-RU" sz="2400" dirty="0"/>
          </a:p>
        </p:txBody>
      </p:sp>
      <p:sp>
        <p:nvSpPr>
          <p:cNvPr id="46088" name="Прямоугольник 46087"/>
          <p:cNvSpPr/>
          <p:nvPr/>
        </p:nvSpPr>
        <p:spPr>
          <a:xfrm>
            <a:off x="5447964" y="3805589"/>
            <a:ext cx="3625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>
                <a:latin typeface="Arial" pitchFamily="34" charset="0"/>
                <a:cs typeface="Arial" pitchFamily="34" charset="0"/>
              </a:rPr>
              <a:t>Зиянды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аттарды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қабылдамау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644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46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46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25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25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25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25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125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0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9438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31432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23013"/>
            <a:ext cx="32146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8938" y="6323013"/>
            <a:ext cx="3214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9313" y="6323013"/>
            <a:ext cx="3214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968375" y="333375"/>
            <a:ext cx="72040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</a:rPr>
              <a:t>3-тапсырма.</a:t>
            </a:r>
          </a:p>
          <a:p>
            <a:pPr algn="ctr"/>
            <a:r>
              <a:rPr lang="kk-KZ" sz="4400" b="1" dirty="0" smtClean="0">
                <a:solidFill>
                  <a:srgbClr val="FF0000"/>
                </a:solidFill>
              </a:rPr>
              <a:t>Дәптермен жұмыс.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638" y="1988840"/>
            <a:ext cx="5365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Фонетикалық талдау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105835"/>
            <a:ext cx="6456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800" b="1" i="1" dirty="0">
                <a:solidFill>
                  <a:srgbClr val="FF0000"/>
                </a:solidFill>
              </a:rPr>
              <a:t>1- топ:Шұғылдану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kk-KZ" sz="4800" b="1" i="1" dirty="0">
                <a:solidFill>
                  <a:srgbClr val="FF0000"/>
                </a:solidFill>
              </a:rPr>
              <a:t>2- </a:t>
            </a:r>
            <a:r>
              <a:rPr lang="kk-KZ" sz="4800" b="1" i="1" dirty="0" smtClean="0">
                <a:solidFill>
                  <a:srgbClr val="FF0000"/>
                </a:solidFill>
              </a:rPr>
              <a:t>топ: Денсаулық</a:t>
            </a:r>
            <a:r>
              <a:rPr lang="kk-KZ" sz="4800" dirty="0" smtClean="0">
                <a:solidFill>
                  <a:srgbClr val="FF0000"/>
                </a:solidFill>
              </a:rPr>
              <a:t> </a:t>
            </a:r>
            <a:endParaRPr lang="kk-K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38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"/>
            <a:ext cx="9144000" cy="10527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Сабақтың тақырыбы: </a:t>
            </a:r>
          </a:p>
          <a:p>
            <a:pPr algn="ctr">
              <a:defRPr/>
            </a:pPr>
            <a:r>
              <a:rPr lang="kk-KZ" sz="4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“Менің  әуес  ісім-...”</a:t>
            </a:r>
          </a:p>
        </p:txBody>
      </p:sp>
      <p:pic>
        <p:nvPicPr>
          <p:cNvPr id="6" name="Picture 2" descr="C:\Users\админ\Desktop\для прези\Sport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9" y="1052737"/>
            <a:ext cx="4398215" cy="580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files.mangystau.gov.kz/uploads/images/bbdde1c95b7a1e7544ae54b877ff3a7e__35f7ccfa2e6e822fd2c1f8f1b02063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7"/>
            <a:ext cx="2510590" cy="334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ent.foto.mail.ru/mail/inter_666_91/_answers/i-22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29653"/>
            <a:ext cx="4716016" cy="262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iss.inform.kz/fileman/Uploads/sport/%D1%80%D1%8B%D0%BF%D0%B0%D0%BA%D0%BE%D0%B2%D0%B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7415" y="1052737"/>
            <a:ext cx="2256585" cy="31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609" y="556547"/>
            <a:ext cx="7090659" cy="63709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Диалог</a:t>
            </a:r>
          </a:p>
          <a:p>
            <a:pPr algn="ctr"/>
            <a:r>
              <a:rPr lang="kk-KZ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тапсырма</a:t>
            </a:r>
            <a:endParaRPr lang="kk-KZ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Мәтін: Шахматшы Гүлнәр</a:t>
            </a:r>
          </a:p>
          <a:p>
            <a:pPr algn="ctr"/>
            <a:endParaRPr lang="kk-KZ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kk-KZ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kk-KZ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kk-KZ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153-бет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10" descr="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ttp://today.kz/static/uploads/media/pages/2013/05/4052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0" y="3212976"/>
            <a:ext cx="3597711" cy="253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1922237"/>
              </p:ext>
            </p:extLst>
          </p:nvPr>
        </p:nvGraphicFramePr>
        <p:xfrm>
          <a:off x="127616" y="1798353"/>
          <a:ext cx="8856986" cy="2950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7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5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4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7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4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3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400" dirty="0">
                          <a:effectLst/>
                        </a:rPr>
                        <a:t>Олимпиадалық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400" dirty="0">
                          <a:effectLst/>
                        </a:rPr>
                        <a:t>ойындар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000" dirty="0">
                          <a:effectLst/>
                        </a:rPr>
                        <a:t>Қазақтың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000" dirty="0">
                          <a:effectLst/>
                        </a:rPr>
                        <a:t>ұлттық ойындары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800" dirty="0">
                          <a:effectLst/>
                        </a:rPr>
                        <a:t>Қазақ спорты неден басталды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000" dirty="0">
                          <a:effectLst/>
                        </a:rPr>
                        <a:t>Нағыз спортшының</a:t>
                      </a:r>
                      <a:endParaRPr lang="ru-RU" sz="10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000" dirty="0" smtClean="0">
                          <a:effectLst/>
                        </a:rPr>
                        <a:t>қасиеті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2000" dirty="0">
                          <a:effectLst/>
                        </a:rPr>
                        <a:t>Спорттың денсаулыққа пайдасы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600" dirty="0">
                          <a:effectLst/>
                        </a:rPr>
                        <a:t>Спорт және денсаулық жайында мақал-мәтелдер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3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1782" y="44026"/>
            <a:ext cx="91757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5-тапсырма.</a:t>
            </a:r>
          </a:p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Сематикалық кестені толтыру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10" descr="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517231"/>
            <a:ext cx="9144000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0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830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Дарынды және  үлгерімі </a:t>
            </a:r>
          </a:p>
          <a:p>
            <a:pPr algn="ctr"/>
            <a:r>
              <a:rPr lang="kk-KZ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өмен оқушымен жұмыс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404" y="2059000"/>
            <a:ext cx="39592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Дарынды оқушы жұмысы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236534" y="3373798"/>
            <a:ext cx="4104456" cy="336757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/>
              <a:t>Спорттың  ұлы адамдар өміріндегі  маңызы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107087"/>
            <a:ext cx="34243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Үлегрімі төмен </a:t>
            </a:r>
          </a:p>
          <a:p>
            <a:pPr algn="ctr"/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оқушы жұмысы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4748839" y="3373798"/>
            <a:ext cx="4248471" cy="3367570"/>
          </a:xfrm>
          <a:prstGeom prst="snipRoundRect">
            <a:avLst>
              <a:gd name="adj1" fmla="val 50000"/>
              <a:gd name="adj2" fmla="val 35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dirty="0" smtClean="0"/>
              <a:t>Спорт </a:t>
            </a:r>
          </a:p>
          <a:p>
            <a:pPr algn="ctr"/>
            <a:r>
              <a:rPr lang="kk-KZ" sz="4800" dirty="0" smtClean="0"/>
              <a:t>туралы мақал- мәтел жазу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0219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273" y="-1952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:\Анимации\Солнце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287" y="531131"/>
            <a:ext cx="2299473" cy="177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19081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898963"/>
            <a:ext cx="6624736" cy="3965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2"/>
            <a:ext cx="190817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6261" y="3663206"/>
            <a:ext cx="21240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белка сжат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4289" y="5604764"/>
            <a:ext cx="10001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69273" y="-195262"/>
            <a:ext cx="9144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Сергіту  сәті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38713"/>
            <a:ext cx="6830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«Қара жорға» </a:t>
            </a:r>
          </a:p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музыкасымен спорттық жаттығу жасау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2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33" y="0"/>
            <a:ext cx="84241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Ой толғаныс.</a:t>
            </a:r>
          </a:p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6-тапсырма</a:t>
            </a:r>
          </a:p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Сәйкестендіру тапсырмасы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7496115"/>
              </p:ext>
            </p:extLst>
          </p:nvPr>
        </p:nvGraphicFramePr>
        <p:xfrm>
          <a:off x="395536" y="3068960"/>
          <a:ext cx="8424936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9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Шахмат Ү ғасырда. . . . 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Вильгельм Стейниц   болды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Шахматтан тұңғыш рет дүние жүзілік біріншілік  . . . . . ..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Дүниежүзілік</a:t>
                      </a:r>
                      <a:r>
                        <a:rPr lang="kk-KZ" baseline="0" dirty="0" smtClean="0"/>
                        <a:t> біріншілік өтті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Шахматтан дүние</a:t>
                      </a:r>
                      <a:r>
                        <a:rPr lang="kk-KZ" baseline="0" dirty="0" smtClean="0"/>
                        <a:t> жүзінің  тұңғыш  чемпионы . . . . . . . . . 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АҚШ-та</a:t>
                      </a:r>
                      <a:r>
                        <a:rPr lang="kk-KZ" baseline="0" dirty="0" smtClean="0"/>
                        <a:t> өтті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Лондонда әйелдер арасында  . . . . 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Индияда пайда болған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86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456" y="332656"/>
            <a:ext cx="62504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6600" b="1" i="1" dirty="0">
                <a:solidFill>
                  <a:srgbClr val="CC0000"/>
                </a:solidFill>
              </a:rPr>
              <a:t>Үйге тапсырма </a:t>
            </a:r>
            <a:endParaRPr lang="ru-RU" sz="6600" b="1" i="1" dirty="0">
              <a:solidFill>
                <a:srgbClr val="CC0000"/>
              </a:solidFill>
            </a:endParaRPr>
          </a:p>
        </p:txBody>
      </p:sp>
      <p:sp>
        <p:nvSpPr>
          <p:cNvPr id="3" name="Oval 8"/>
          <p:cNvSpPr>
            <a:spLocks noChangeArrowheads="1"/>
          </p:cNvSpPr>
          <p:nvPr/>
        </p:nvSpPr>
        <p:spPr bwMode="auto">
          <a:xfrm>
            <a:off x="107504" y="1341438"/>
            <a:ext cx="4177159" cy="309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kk-KZ" sz="4800" dirty="0" smtClean="0">
                <a:solidFill>
                  <a:srgbClr val="FFFF00"/>
                </a:solidFill>
              </a:rPr>
              <a:t>152-бет  </a:t>
            </a:r>
          </a:p>
          <a:p>
            <a:r>
              <a:rPr lang="kk-KZ" sz="4800" dirty="0" smtClean="0">
                <a:solidFill>
                  <a:srgbClr val="FFFF00"/>
                </a:solidFill>
              </a:rPr>
              <a:t>4-тапсырма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4284663" y="3068960"/>
            <a:ext cx="4391793" cy="338365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4000" b="1" dirty="0" smtClean="0">
                <a:solidFill>
                  <a:srgbClr val="FFFF00"/>
                </a:solidFill>
              </a:rPr>
              <a:t>Спорт  түрлері </a:t>
            </a:r>
          </a:p>
          <a:p>
            <a:pPr algn="ctr"/>
            <a:r>
              <a:rPr lang="kk-KZ" sz="4000" b="1" dirty="0" smtClean="0">
                <a:solidFill>
                  <a:srgbClr val="FFFF00"/>
                </a:solidFill>
              </a:rPr>
              <a:t>туралы </a:t>
            </a:r>
          </a:p>
          <a:p>
            <a:pPr algn="ctr"/>
            <a:r>
              <a:rPr lang="kk-KZ" sz="4000" b="1" dirty="0" smtClean="0">
                <a:solidFill>
                  <a:srgbClr val="FFFF00"/>
                </a:solidFill>
              </a:rPr>
              <a:t>мәлімет жинау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Picture 7" descr="0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043488"/>
            <a:ext cx="27003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65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2" y="30601"/>
            <a:ext cx="9144000" cy="69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851" y="260648"/>
            <a:ext cx="63173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6600" b="1" i="1" dirty="0">
                <a:solidFill>
                  <a:srgbClr val="CC0000"/>
                </a:solidFill>
              </a:rPr>
              <a:t>Топтық бағалау</a:t>
            </a:r>
            <a:endParaRPr lang="ru-RU" sz="6600" b="1" i="1" dirty="0">
              <a:solidFill>
                <a:srgbClr val="CC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9869560"/>
              </p:ext>
            </p:extLst>
          </p:nvPr>
        </p:nvGraphicFramePr>
        <p:xfrm>
          <a:off x="-19381" y="1996991"/>
          <a:ext cx="8928992" cy="3417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7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9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22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8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9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78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27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Оқушының аты жөні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    Үй жұмысы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  1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тапсырма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2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тапсырма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(тірек схемасы)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 3 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тапсырма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(</a:t>
                      </a:r>
                      <a:r>
                        <a:rPr lang="kk-KZ" sz="1500" dirty="0" smtClean="0">
                          <a:effectLst/>
                        </a:rPr>
                        <a:t>Фонетика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 smtClean="0">
                          <a:effectLst/>
                        </a:rPr>
                        <a:t>лық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талдау)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  4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тапсырма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(диалог)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 5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тапсырма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</a:rPr>
                        <a:t>(сематикалық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</a:rPr>
                        <a:t>тапсырма)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  6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Тапсырма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(сәйкестен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</a:rPr>
                        <a:t>  діру)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2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805930" algn="l"/>
                        </a:tabLst>
                      </a:pPr>
                      <a:r>
                        <a:rPr lang="kk-KZ" sz="15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85" marR="5648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2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o1.imgsmail.ru/imgpreview?key=56ada5e2b3877c5f&amp;mb=imgdb_preview_5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2564904"/>
            <a:ext cx="3174622" cy="29357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9800" y="0"/>
            <a:ext cx="915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 </a:t>
            </a:r>
            <a:r>
              <a:rPr lang="kk-K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байланыс</a:t>
            </a:r>
            <a:endParaRPr lang="kk-K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kk-KZ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СЕБЕТ             СӨМКЕ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jili-bili.ru/files/products/125/medium/138566427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64904"/>
            <a:ext cx="2959168" cy="2864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661248"/>
            <a:ext cx="4820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әдісі бойынша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50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43937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5"/>
          <p:cNvSpPr>
            <a:spLocks noChangeArrowheads="1" noChangeShapeType="1" noTextEdit="1"/>
          </p:cNvSpPr>
          <p:nvPr/>
        </p:nvSpPr>
        <p:spPr bwMode="auto">
          <a:xfrm>
            <a:off x="0" y="1484313"/>
            <a:ext cx="8640763" cy="511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аударғандарыңызға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рахмет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5" name="Picture 3" descr="C:\Documents and Settings\yt\Мои документы\Мои рисунки\Рисунок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95275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АПЛОДИСМЕНТЫ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11663"/>
            <a:ext cx="24463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574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endParaRPr lang="ru-RU" sz="44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412776"/>
            <a:ext cx="81369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Оқушыларға тақырып </a:t>
            </a:r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бойынша мәлімет беріп,   тақырып бойынша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білімдерін жүйеге келтіру, </a:t>
            </a:r>
            <a:endParaRPr lang="kk-KZ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грамматикалық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ұғымдарды сауатты </a:t>
            </a:r>
            <a:endParaRPr lang="kk-KZ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әрі </a:t>
            </a:r>
            <a:r>
              <a:rPr lang="kk-KZ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дұрыс қолдану дағдыларын қалыптастыру. </a:t>
            </a:r>
            <a:endParaRPr lang="ru-RU" sz="36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3677"/>
            <a:ext cx="9143999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32276" y="63141"/>
            <a:ext cx="73936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Саба</a:t>
            </a:r>
            <a:r>
              <a:rPr lang="kk-KZ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қтың мақсаты: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25689"/>
            <a:ext cx="835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0161"/>
            <a:ext cx="9208813" cy="680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60" y="4133"/>
            <a:ext cx="9136740" cy="769441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kk-KZ" sz="4400" b="1" dirty="0" smtClean="0">
                <a:solidFill>
                  <a:srgbClr val="FFFF00"/>
                </a:solidFill>
              </a:rPr>
              <a:t>Психологиялық ахуал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7" name="Picture 7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91" y="4509120"/>
            <a:ext cx="27003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7173" y="548680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4610" y="4459888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793" y="3095750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9137" y="2133005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622" y="388853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648969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0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891" y="2425016"/>
            <a:ext cx="2174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9451" y="1885933"/>
            <a:ext cx="74765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u="sng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Кәне, достар, тұрайық.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k-KZ" sz="5400" b="1" u="sng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Шеңберімізді құрайық.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k-KZ" sz="5400" b="1" u="sng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Жақсы-жақсы тілектер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kk-KZ" sz="5400" b="1" u="sng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Бір-бірімізге сыйлайық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-428625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0125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0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anim04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29438" y="600075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88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3" y="0"/>
            <a:ext cx="31432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832648"/>
            <a:ext cx="3214688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28938" y="6323013"/>
            <a:ext cx="3214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29312" y="5805264"/>
            <a:ext cx="3214687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968375" y="333375"/>
            <a:ext cx="72040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7344" y="873586"/>
            <a:ext cx="6781080" cy="14465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kk-KZ" sz="4400" b="1" dirty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Сынып оқушыларын </a:t>
            </a:r>
            <a:br>
              <a:rPr lang="kk-KZ" sz="4400" b="1" dirty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</a:br>
            <a:r>
              <a:rPr lang="kk-KZ" sz="4400" b="1" dirty="0">
                <a:solidFill>
                  <a:srgbClr val="FF0000"/>
                </a:solidFill>
                <a:latin typeface="Times New Roman KZ" panose="02020603050405020304" pitchFamily="18" charset="0"/>
                <a:ea typeface="Times New Roman KZ" panose="02020603050405020304" pitchFamily="18" charset="0"/>
              </a:rPr>
              <a:t>топқа бөлу</a:t>
            </a:r>
            <a:endParaRPr lang="ru-RU" sz="4400" b="1" dirty="0">
              <a:solidFill>
                <a:srgbClr val="FF0000"/>
              </a:solidFill>
              <a:latin typeface="Times New Roman KZ" panose="02020603050405020304" pitchFamily="18" charset="0"/>
              <a:ea typeface="Times New Roman KZ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21087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Суреттер арқылы топқа бөліну</a:t>
            </a:r>
          </a:p>
          <a:p>
            <a:pPr algn="ctr">
              <a:spcBef>
                <a:spcPct val="50000"/>
              </a:spcBef>
            </a:pPr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kk-KZ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топ.  </a:t>
            </a:r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«Футболшылар» </a:t>
            </a:r>
          </a:p>
          <a:p>
            <a:pPr algn="ctr">
              <a:spcBef>
                <a:spcPct val="50000"/>
              </a:spcBef>
            </a:pPr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</a:t>
            </a:r>
            <a:r>
              <a:rPr lang="kk-KZ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топ. </a:t>
            </a:r>
            <a:r>
              <a:rPr lang="kk-KZ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Шахматшылар»</a:t>
            </a:r>
            <a:endParaRPr lang="kk-KZ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09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Үй жұмысын пысықтау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64096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 тапсырма: </a:t>
            </a:r>
          </a:p>
          <a:p>
            <a:pPr algn="ctr"/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Әңгімеден рай түрлерін анықтаңдар. </a:t>
            </a:r>
            <a:endParaRPr lang="kk-KZ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Сөйлемде </a:t>
            </a:r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қандай рай түрлері қатысады</a:t>
            </a:r>
            <a:r>
              <a:rPr lang="kk-KZ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endParaRPr lang="kk-KZ" sz="2800" b="1" i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28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kk-KZ" sz="2800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Ас даярлау</a:t>
            </a:r>
          </a:p>
          <a:p>
            <a:pPr algn="ctr"/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Менің анам асты дәмді </a:t>
            </a:r>
            <a:r>
              <a:rPr lang="kk-KZ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даярлайды.Мен де </a:t>
            </a:r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анам секілді асты дәмді даярлағым келеді.</a:t>
            </a:r>
          </a:p>
          <a:p>
            <a:pPr algn="ctr"/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Бірде анам: “</a:t>
            </a:r>
            <a:r>
              <a:rPr lang="kk-KZ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Бері кел,ас </a:t>
            </a:r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даярлауға көмектес “-деді.Содан кейін: “Тағамды дәмді жасасаң,бәріне сүйкімді боласың”-</a:t>
            </a:r>
            <a:r>
              <a:rPr lang="kk-KZ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деп, </a:t>
            </a:r>
            <a:r>
              <a:rPr lang="kk-KZ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сөзін аяқтады анам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7076863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640" y="3017806"/>
            <a:ext cx="34290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53" y="260648"/>
            <a:ext cx="893706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6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Қызығушылықтарын ояту</a:t>
            </a:r>
          </a:p>
          <a:p>
            <a:pPr algn="ctr"/>
            <a:endParaRPr lang="kk-KZ" sz="6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k-KZ" sz="6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Миға шабуыл</a:t>
            </a:r>
            <a:endParaRPr lang="ru-RU" sz="60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68" y="2722531"/>
            <a:ext cx="388778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9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09"/>
            <a:ext cx="9159699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қаласындағы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495041"/>
            <a:ext cx="9159699" cy="182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98" y="3324874"/>
            <a:ext cx="9144000" cy="176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85185"/>
            <a:ext cx="9144000" cy="17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>
                  <p14:trim st="2200" end="0.375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1980728" y="47803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8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72428" cy="414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334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Балуан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Шолақ атындағы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мәдениет сарайы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аржан Арапбаева и другие звезды кз - Қазақ елі осындай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0" end="0.3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61099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9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432</Words>
  <Application>Microsoft Office PowerPoint</Application>
  <PresentationFormat>Экран (4:3)</PresentationFormat>
  <Paragraphs>197</Paragraphs>
  <Slides>28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jandos dosmagambetov</cp:lastModifiedBy>
  <cp:revision>51</cp:revision>
  <dcterms:modified xsi:type="dcterms:W3CDTF">2017-02-14T05:11:41Z</dcterms:modified>
</cp:coreProperties>
</file>